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4" r:id="rId3"/>
    <p:sldId id="258" r:id="rId4"/>
    <p:sldId id="261" r:id="rId5"/>
    <p:sldId id="259" r:id="rId6"/>
    <p:sldId id="264" r:id="rId7"/>
    <p:sldId id="260" r:id="rId8"/>
    <p:sldId id="275" r:id="rId9"/>
    <p:sldId id="273" r:id="rId10"/>
    <p:sldId id="257" r:id="rId11"/>
    <p:sldId id="271" r:id="rId12"/>
    <p:sldId id="276" r:id="rId13"/>
    <p:sldId id="272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933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340" autoAdjust="0"/>
  </p:normalViewPr>
  <p:slideViewPr>
    <p:cSldViewPr snapToGrid="0" snapToObjects="1">
      <p:cViewPr varScale="1">
        <p:scale>
          <a:sx n="107" d="100"/>
          <a:sy n="107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45DECC-6149-B940-BC63-2B3BCAB0F3D1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106C68-B4B9-B64D-BEFC-E618B62F5F4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400" b="1" dirty="0" smtClean="0">
              <a:latin typeface="Abadi MT Condensed Extra Bold"/>
              <a:cs typeface="Abadi MT Condensed Extra Bold"/>
            </a:rPr>
            <a:t>Coaching</a:t>
          </a:r>
        </a:p>
        <a:p>
          <a:pPr>
            <a:spcAft>
              <a:spcPts val="0"/>
            </a:spcAft>
          </a:pPr>
          <a:r>
            <a:rPr lang="en-US" sz="2400" b="1" dirty="0" smtClean="0">
              <a:latin typeface="Abadi MT Condensed Extra Bold"/>
              <a:cs typeface="Abadi MT Condensed Extra Bold"/>
            </a:rPr>
            <a:t>Layers</a:t>
          </a:r>
          <a:endParaRPr lang="en-US" sz="2400" b="1" dirty="0">
            <a:latin typeface="Abadi MT Condensed Extra Bold"/>
            <a:cs typeface="Abadi MT Condensed Extra Bold"/>
          </a:endParaRPr>
        </a:p>
      </dgm:t>
    </dgm:pt>
    <dgm:pt modelId="{5E8EB9D7-83A3-0D4C-B9DE-19B5A0A81148}" type="parTrans" cxnId="{7E4154BC-38F5-274A-8DE1-937971794987}">
      <dgm:prSet/>
      <dgm:spPr/>
      <dgm:t>
        <a:bodyPr/>
        <a:lstStyle/>
        <a:p>
          <a:endParaRPr lang="en-US"/>
        </a:p>
      </dgm:t>
    </dgm:pt>
    <dgm:pt modelId="{281AD16E-050C-1645-B4EB-5F26DD98E82E}" type="sibTrans" cxnId="{7E4154BC-38F5-274A-8DE1-937971794987}">
      <dgm:prSet/>
      <dgm:spPr/>
      <dgm:t>
        <a:bodyPr/>
        <a:lstStyle/>
        <a:p>
          <a:endParaRPr lang="en-US"/>
        </a:p>
      </dgm:t>
    </dgm:pt>
    <dgm:pt modelId="{EBDB02C2-345C-B74E-A5BC-83308EBC32FD}">
      <dgm:prSet phldrT="[Text]"/>
      <dgm:spPr/>
      <dgm:t>
        <a:bodyPr/>
        <a:lstStyle/>
        <a:p>
          <a:r>
            <a:rPr lang="en-US" dirty="0" smtClean="0"/>
            <a:t>One to One </a:t>
          </a:r>
          <a:endParaRPr lang="en-US" dirty="0"/>
        </a:p>
      </dgm:t>
    </dgm:pt>
    <dgm:pt modelId="{72591533-0B0C-5C4D-ADE2-B7AA18B58B95}" type="parTrans" cxnId="{1CBC1CFD-539B-284F-886D-23188652A1A1}">
      <dgm:prSet/>
      <dgm:spPr/>
      <dgm:t>
        <a:bodyPr/>
        <a:lstStyle/>
        <a:p>
          <a:endParaRPr lang="en-US"/>
        </a:p>
      </dgm:t>
    </dgm:pt>
    <dgm:pt modelId="{2E7A0CEE-D6BF-274F-8269-A1342531AAD1}" type="sibTrans" cxnId="{1CBC1CFD-539B-284F-886D-23188652A1A1}">
      <dgm:prSet/>
      <dgm:spPr/>
      <dgm:t>
        <a:bodyPr/>
        <a:lstStyle/>
        <a:p>
          <a:endParaRPr lang="en-US"/>
        </a:p>
      </dgm:t>
    </dgm:pt>
    <dgm:pt modelId="{AEFB7013-9D9C-7043-AF98-4A0555BC637F}">
      <dgm:prSet phldrT="[Text]"/>
      <dgm:spPr/>
      <dgm:t>
        <a:bodyPr/>
        <a:lstStyle/>
        <a:p>
          <a:r>
            <a:rPr lang="en-US" dirty="0" smtClean="0"/>
            <a:t>Small Group (PLCs)</a:t>
          </a:r>
          <a:endParaRPr lang="en-US" dirty="0"/>
        </a:p>
      </dgm:t>
    </dgm:pt>
    <dgm:pt modelId="{846259BB-8C1F-094A-8214-7D5B672461C6}" type="parTrans" cxnId="{1E1E97C2-FF8A-FE46-97F8-E510D27C6440}">
      <dgm:prSet/>
      <dgm:spPr/>
      <dgm:t>
        <a:bodyPr/>
        <a:lstStyle/>
        <a:p>
          <a:endParaRPr lang="en-US"/>
        </a:p>
      </dgm:t>
    </dgm:pt>
    <dgm:pt modelId="{6CD91A8B-AE14-B34E-BD4A-2E08EEE0F489}" type="sibTrans" cxnId="{1E1E97C2-FF8A-FE46-97F8-E510D27C6440}">
      <dgm:prSet/>
      <dgm:spPr/>
      <dgm:t>
        <a:bodyPr/>
        <a:lstStyle/>
        <a:p>
          <a:endParaRPr lang="en-US"/>
        </a:p>
      </dgm:t>
    </dgm:pt>
    <dgm:pt modelId="{390E0244-54CF-DE44-A813-1470FCDF15A5}">
      <dgm:prSet phldrT="[Text]"/>
      <dgm:spPr/>
      <dgm:t>
        <a:bodyPr/>
        <a:lstStyle/>
        <a:p>
          <a:r>
            <a:rPr lang="en-US" dirty="0" smtClean="0"/>
            <a:t>Large Group</a:t>
          </a:r>
          <a:endParaRPr lang="en-US" dirty="0"/>
        </a:p>
      </dgm:t>
    </dgm:pt>
    <dgm:pt modelId="{2C9FF40C-F506-0844-B8FA-AC81C31C1C92}" type="sibTrans" cxnId="{0A11D5FD-6885-FB4D-AAB9-34EF64B1F9E3}">
      <dgm:prSet/>
      <dgm:spPr/>
      <dgm:t>
        <a:bodyPr/>
        <a:lstStyle/>
        <a:p>
          <a:endParaRPr lang="en-US"/>
        </a:p>
      </dgm:t>
    </dgm:pt>
    <dgm:pt modelId="{D3E5464D-9F56-5C43-821C-DEC499BC7A67}" type="parTrans" cxnId="{0A11D5FD-6885-FB4D-AAB9-34EF64B1F9E3}">
      <dgm:prSet/>
      <dgm:spPr/>
      <dgm:t>
        <a:bodyPr/>
        <a:lstStyle/>
        <a:p>
          <a:endParaRPr lang="en-US"/>
        </a:p>
      </dgm:t>
    </dgm:pt>
    <dgm:pt modelId="{B6B83773-3343-A047-B11F-7FC45BBFF8AC}">
      <dgm:prSet phldrT="[Text]"/>
      <dgm:spPr/>
      <dgm:t>
        <a:bodyPr/>
        <a:lstStyle/>
        <a:p>
          <a:r>
            <a:rPr lang="en-US" dirty="0" smtClean="0"/>
            <a:t>Special projects</a:t>
          </a:r>
          <a:endParaRPr lang="en-US" dirty="0"/>
        </a:p>
      </dgm:t>
    </dgm:pt>
    <dgm:pt modelId="{0783D8CF-F168-ED42-82E3-22D55FE91639}" type="parTrans" cxnId="{29704408-37F5-0B4C-BB6E-1211941BEE3C}">
      <dgm:prSet/>
      <dgm:spPr/>
      <dgm:t>
        <a:bodyPr/>
        <a:lstStyle/>
        <a:p>
          <a:endParaRPr lang="en-US"/>
        </a:p>
      </dgm:t>
    </dgm:pt>
    <dgm:pt modelId="{D1576DDE-24F9-CC49-82B5-29E9DDDE2991}" type="sibTrans" cxnId="{29704408-37F5-0B4C-BB6E-1211941BEE3C}">
      <dgm:prSet/>
      <dgm:spPr/>
      <dgm:t>
        <a:bodyPr/>
        <a:lstStyle/>
        <a:p>
          <a:endParaRPr lang="en-US"/>
        </a:p>
      </dgm:t>
    </dgm:pt>
    <dgm:pt modelId="{2C905CD8-177D-0343-941B-A172F256194F}">
      <dgm:prSet phldrT="[Text]"/>
      <dgm:spPr/>
      <dgm:t>
        <a:bodyPr/>
        <a:lstStyle/>
        <a:p>
          <a:r>
            <a:rPr lang="en-US" dirty="0" smtClean="0"/>
            <a:t>Instructional Rounds</a:t>
          </a:r>
          <a:endParaRPr lang="en-US" dirty="0"/>
        </a:p>
      </dgm:t>
    </dgm:pt>
    <dgm:pt modelId="{910DE006-F244-4046-AA8D-A0A81E330AC4}" type="parTrans" cxnId="{04708EBA-D919-514F-8770-D3F3BB862F19}">
      <dgm:prSet/>
      <dgm:spPr/>
      <dgm:t>
        <a:bodyPr/>
        <a:lstStyle/>
        <a:p>
          <a:endParaRPr lang="en-US"/>
        </a:p>
      </dgm:t>
    </dgm:pt>
    <dgm:pt modelId="{0CF9CAC3-F2F4-A942-9988-A9DBBF188F97}" type="sibTrans" cxnId="{04708EBA-D919-514F-8770-D3F3BB862F19}">
      <dgm:prSet/>
      <dgm:spPr/>
      <dgm:t>
        <a:bodyPr/>
        <a:lstStyle/>
        <a:p>
          <a:endParaRPr lang="en-US"/>
        </a:p>
      </dgm:t>
    </dgm:pt>
    <dgm:pt modelId="{86A15A88-468D-E741-A3DD-0D5953E15A36}">
      <dgm:prSet phldrT="[Text]"/>
      <dgm:spPr/>
      <dgm:t>
        <a:bodyPr/>
        <a:lstStyle/>
        <a:p>
          <a:r>
            <a:rPr lang="en-US" dirty="0" smtClean="0"/>
            <a:t>Curriculum/ Assessment</a:t>
          </a:r>
          <a:endParaRPr lang="en-US" dirty="0"/>
        </a:p>
      </dgm:t>
    </dgm:pt>
    <dgm:pt modelId="{81DC1705-C056-9D40-8B45-1B092D9C368C}" type="parTrans" cxnId="{CC6CEFC2-4674-444A-8FDF-88419E44A3FD}">
      <dgm:prSet/>
      <dgm:spPr/>
      <dgm:t>
        <a:bodyPr/>
        <a:lstStyle/>
        <a:p>
          <a:endParaRPr lang="en-US"/>
        </a:p>
      </dgm:t>
    </dgm:pt>
    <dgm:pt modelId="{40FD7154-1714-CC4C-A55A-B1DBB271D772}" type="sibTrans" cxnId="{CC6CEFC2-4674-444A-8FDF-88419E44A3FD}">
      <dgm:prSet/>
      <dgm:spPr/>
      <dgm:t>
        <a:bodyPr/>
        <a:lstStyle/>
        <a:p>
          <a:endParaRPr lang="en-US"/>
        </a:p>
      </dgm:t>
    </dgm:pt>
    <dgm:pt modelId="{27AFB521-D17F-C741-A97D-8441DC86CC37}" type="pres">
      <dgm:prSet presAssocID="{0F45DECC-6149-B940-BC63-2B3BCAB0F3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06A11C-970F-E54C-9AAA-976A916353E1}" type="pres">
      <dgm:prSet presAssocID="{0A106C68-B4B9-B64D-BEFC-E618B62F5F45}" presName="centerShape" presStyleLbl="node0" presStyleIdx="0" presStyleCnt="1"/>
      <dgm:spPr/>
      <dgm:t>
        <a:bodyPr/>
        <a:lstStyle/>
        <a:p>
          <a:endParaRPr lang="en-US"/>
        </a:p>
      </dgm:t>
    </dgm:pt>
    <dgm:pt modelId="{FC60DB2A-514F-434B-BF3B-06D800F7FA4E}" type="pres">
      <dgm:prSet presAssocID="{72591533-0B0C-5C4D-ADE2-B7AA18B58B95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48258178-B02A-5F45-AF25-DFB6C4EE7E69}" type="pres">
      <dgm:prSet presAssocID="{EBDB02C2-345C-B74E-A5BC-83308EBC32FD}" presName="node" presStyleLbl="node1" presStyleIdx="0" presStyleCnt="6" custScaleX="82392" custScaleY="710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A9B2E-AB64-B740-8807-E2F943DDDF7F}" type="pres">
      <dgm:prSet presAssocID="{846259BB-8C1F-094A-8214-7D5B672461C6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52DED392-1FA7-924B-89FD-AB2C101482B6}" type="pres">
      <dgm:prSet presAssocID="{AEFB7013-9D9C-7043-AF98-4A0555BC637F}" presName="node" presStyleLbl="node1" presStyleIdx="1" presStyleCnt="6" custScaleX="94742" custScaleY="705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BC4F73-FFBB-194B-A3E4-820DA71A7151}" type="pres">
      <dgm:prSet presAssocID="{D3E5464D-9F56-5C43-821C-DEC499BC7A67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DCC396A2-F375-0C4A-B38B-5E3CCB4145EE}" type="pres">
      <dgm:prSet presAssocID="{390E0244-54CF-DE44-A813-1470FCDF15A5}" presName="node" presStyleLbl="node1" presStyleIdx="2" presStyleCnt="6" custScaleX="94182" custScaleY="685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7D5CB-9F37-9344-9B00-7093098B7EB0}" type="pres">
      <dgm:prSet presAssocID="{910DE006-F244-4046-AA8D-A0A81E330AC4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3ABA1631-99CF-0144-B2BF-9489DF940B6B}" type="pres">
      <dgm:prSet presAssocID="{2C905CD8-177D-0343-941B-A172F256194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BA3985-1FA7-5B49-9F34-F23C255C7A1D}" type="pres">
      <dgm:prSet presAssocID="{0783D8CF-F168-ED42-82E3-22D55FE91639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CCE1C196-99C5-7D40-8318-A1570E5897D3}" type="pres">
      <dgm:prSet presAssocID="{B6B83773-3343-A047-B11F-7FC45BBFF8A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23E14E-4910-424C-91A4-03A83A4EBBB2}" type="pres">
      <dgm:prSet presAssocID="{81DC1705-C056-9D40-8B45-1B092D9C368C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58C568E4-40FD-6844-8E9B-97C6C36758C3}" type="pres">
      <dgm:prSet presAssocID="{86A15A88-468D-E741-A3DD-0D5953E15A3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6CEFC2-4674-444A-8FDF-88419E44A3FD}" srcId="{0A106C68-B4B9-B64D-BEFC-E618B62F5F45}" destId="{86A15A88-468D-E741-A3DD-0D5953E15A36}" srcOrd="5" destOrd="0" parTransId="{81DC1705-C056-9D40-8B45-1B092D9C368C}" sibTransId="{40FD7154-1714-CC4C-A55A-B1DBB271D772}"/>
    <dgm:cxn modelId="{8F3C77F5-5F1E-D447-B96C-112A5F86148E}" type="presOf" srcId="{D3E5464D-9F56-5C43-821C-DEC499BC7A67}" destId="{59BC4F73-FFBB-194B-A3E4-820DA71A7151}" srcOrd="0" destOrd="0" presId="urn:microsoft.com/office/officeart/2005/8/layout/radial4"/>
    <dgm:cxn modelId="{6B61FBBE-B7F8-244A-AC38-CF82E659D7EC}" type="presOf" srcId="{0F45DECC-6149-B940-BC63-2B3BCAB0F3D1}" destId="{27AFB521-D17F-C741-A97D-8441DC86CC37}" srcOrd="0" destOrd="0" presId="urn:microsoft.com/office/officeart/2005/8/layout/radial4"/>
    <dgm:cxn modelId="{2CB5D1BD-AC4F-DC49-9687-2B03692434C9}" type="presOf" srcId="{EBDB02C2-345C-B74E-A5BC-83308EBC32FD}" destId="{48258178-B02A-5F45-AF25-DFB6C4EE7E69}" srcOrd="0" destOrd="0" presId="urn:microsoft.com/office/officeart/2005/8/layout/radial4"/>
    <dgm:cxn modelId="{1ED8F73E-4BAD-E840-A326-46E148615896}" type="presOf" srcId="{86A15A88-468D-E741-A3DD-0D5953E15A36}" destId="{58C568E4-40FD-6844-8E9B-97C6C36758C3}" srcOrd="0" destOrd="0" presId="urn:microsoft.com/office/officeart/2005/8/layout/radial4"/>
    <dgm:cxn modelId="{07CF2D6F-6725-714F-B00D-8EF75CB9BC72}" type="presOf" srcId="{81DC1705-C056-9D40-8B45-1B092D9C368C}" destId="{BE23E14E-4910-424C-91A4-03A83A4EBBB2}" srcOrd="0" destOrd="0" presId="urn:microsoft.com/office/officeart/2005/8/layout/radial4"/>
    <dgm:cxn modelId="{36298121-5360-4F4C-ABA1-1A505C5E6F82}" type="presOf" srcId="{390E0244-54CF-DE44-A813-1470FCDF15A5}" destId="{DCC396A2-F375-0C4A-B38B-5E3CCB4145EE}" srcOrd="0" destOrd="0" presId="urn:microsoft.com/office/officeart/2005/8/layout/radial4"/>
    <dgm:cxn modelId="{1E1E97C2-FF8A-FE46-97F8-E510D27C6440}" srcId="{0A106C68-B4B9-B64D-BEFC-E618B62F5F45}" destId="{AEFB7013-9D9C-7043-AF98-4A0555BC637F}" srcOrd="1" destOrd="0" parTransId="{846259BB-8C1F-094A-8214-7D5B672461C6}" sibTransId="{6CD91A8B-AE14-B34E-BD4A-2E08EEE0F489}"/>
    <dgm:cxn modelId="{1CBC1CFD-539B-284F-886D-23188652A1A1}" srcId="{0A106C68-B4B9-B64D-BEFC-E618B62F5F45}" destId="{EBDB02C2-345C-B74E-A5BC-83308EBC32FD}" srcOrd="0" destOrd="0" parTransId="{72591533-0B0C-5C4D-ADE2-B7AA18B58B95}" sibTransId="{2E7A0CEE-D6BF-274F-8269-A1342531AAD1}"/>
    <dgm:cxn modelId="{7E4580C5-0D41-6647-AC24-599732867466}" type="presOf" srcId="{910DE006-F244-4046-AA8D-A0A81E330AC4}" destId="{2F87D5CB-9F37-9344-9B00-7093098B7EB0}" srcOrd="0" destOrd="0" presId="urn:microsoft.com/office/officeart/2005/8/layout/radial4"/>
    <dgm:cxn modelId="{0A11D5FD-6885-FB4D-AAB9-34EF64B1F9E3}" srcId="{0A106C68-B4B9-B64D-BEFC-E618B62F5F45}" destId="{390E0244-54CF-DE44-A813-1470FCDF15A5}" srcOrd="2" destOrd="0" parTransId="{D3E5464D-9F56-5C43-821C-DEC499BC7A67}" sibTransId="{2C9FF40C-F506-0844-B8FA-AC81C31C1C92}"/>
    <dgm:cxn modelId="{2816AB43-92E5-4E4C-B547-E098AAC2EB25}" type="presOf" srcId="{846259BB-8C1F-094A-8214-7D5B672461C6}" destId="{D95A9B2E-AB64-B740-8807-E2F943DDDF7F}" srcOrd="0" destOrd="0" presId="urn:microsoft.com/office/officeart/2005/8/layout/radial4"/>
    <dgm:cxn modelId="{A71E3D3B-68A3-3246-B328-8B7CE91C263E}" type="presOf" srcId="{B6B83773-3343-A047-B11F-7FC45BBFF8AC}" destId="{CCE1C196-99C5-7D40-8318-A1570E5897D3}" srcOrd="0" destOrd="0" presId="urn:microsoft.com/office/officeart/2005/8/layout/radial4"/>
    <dgm:cxn modelId="{D3A77C73-BD08-974A-8D74-62F241B81F36}" type="presOf" srcId="{0783D8CF-F168-ED42-82E3-22D55FE91639}" destId="{4ABA3985-1FA7-5B49-9F34-F23C255C7A1D}" srcOrd="0" destOrd="0" presId="urn:microsoft.com/office/officeart/2005/8/layout/radial4"/>
    <dgm:cxn modelId="{7E4154BC-38F5-274A-8DE1-937971794987}" srcId="{0F45DECC-6149-B940-BC63-2B3BCAB0F3D1}" destId="{0A106C68-B4B9-B64D-BEFC-E618B62F5F45}" srcOrd="0" destOrd="0" parTransId="{5E8EB9D7-83A3-0D4C-B9DE-19B5A0A81148}" sibTransId="{281AD16E-050C-1645-B4EB-5F26DD98E82E}"/>
    <dgm:cxn modelId="{F762FF30-06B9-7145-ADCD-52E1D27AFB2F}" type="presOf" srcId="{0A106C68-B4B9-B64D-BEFC-E618B62F5F45}" destId="{6706A11C-970F-E54C-9AAA-976A916353E1}" srcOrd="0" destOrd="0" presId="urn:microsoft.com/office/officeart/2005/8/layout/radial4"/>
    <dgm:cxn modelId="{07A241FA-9911-2E48-856B-A28CB78EF6EF}" type="presOf" srcId="{AEFB7013-9D9C-7043-AF98-4A0555BC637F}" destId="{52DED392-1FA7-924B-89FD-AB2C101482B6}" srcOrd="0" destOrd="0" presId="urn:microsoft.com/office/officeart/2005/8/layout/radial4"/>
    <dgm:cxn modelId="{F1779226-77CC-3545-89F9-2CF3EB8E652C}" type="presOf" srcId="{2C905CD8-177D-0343-941B-A172F256194F}" destId="{3ABA1631-99CF-0144-B2BF-9489DF940B6B}" srcOrd="0" destOrd="0" presId="urn:microsoft.com/office/officeart/2005/8/layout/radial4"/>
    <dgm:cxn modelId="{A2713B42-AAE0-2443-8F01-E3B27CF9DD5B}" type="presOf" srcId="{72591533-0B0C-5C4D-ADE2-B7AA18B58B95}" destId="{FC60DB2A-514F-434B-BF3B-06D800F7FA4E}" srcOrd="0" destOrd="0" presId="urn:microsoft.com/office/officeart/2005/8/layout/radial4"/>
    <dgm:cxn modelId="{04708EBA-D919-514F-8770-D3F3BB862F19}" srcId="{0A106C68-B4B9-B64D-BEFC-E618B62F5F45}" destId="{2C905CD8-177D-0343-941B-A172F256194F}" srcOrd="3" destOrd="0" parTransId="{910DE006-F244-4046-AA8D-A0A81E330AC4}" sibTransId="{0CF9CAC3-F2F4-A942-9988-A9DBBF188F97}"/>
    <dgm:cxn modelId="{29704408-37F5-0B4C-BB6E-1211941BEE3C}" srcId="{0A106C68-B4B9-B64D-BEFC-E618B62F5F45}" destId="{B6B83773-3343-A047-B11F-7FC45BBFF8AC}" srcOrd="4" destOrd="0" parTransId="{0783D8CF-F168-ED42-82E3-22D55FE91639}" sibTransId="{D1576DDE-24F9-CC49-82B5-29E9DDDE2991}"/>
    <dgm:cxn modelId="{018E5CF8-B043-7C49-906F-644FB1DE88B6}" type="presParOf" srcId="{27AFB521-D17F-C741-A97D-8441DC86CC37}" destId="{6706A11C-970F-E54C-9AAA-976A916353E1}" srcOrd="0" destOrd="0" presId="urn:microsoft.com/office/officeart/2005/8/layout/radial4"/>
    <dgm:cxn modelId="{45AFBE53-AF18-A345-91AF-E1571C4A874C}" type="presParOf" srcId="{27AFB521-D17F-C741-A97D-8441DC86CC37}" destId="{FC60DB2A-514F-434B-BF3B-06D800F7FA4E}" srcOrd="1" destOrd="0" presId="urn:microsoft.com/office/officeart/2005/8/layout/radial4"/>
    <dgm:cxn modelId="{1C63397A-8659-964B-813A-66D3D1F1309D}" type="presParOf" srcId="{27AFB521-D17F-C741-A97D-8441DC86CC37}" destId="{48258178-B02A-5F45-AF25-DFB6C4EE7E69}" srcOrd="2" destOrd="0" presId="urn:microsoft.com/office/officeart/2005/8/layout/radial4"/>
    <dgm:cxn modelId="{677BD75F-2EA8-3D45-91B5-98CEE176E127}" type="presParOf" srcId="{27AFB521-D17F-C741-A97D-8441DC86CC37}" destId="{D95A9B2E-AB64-B740-8807-E2F943DDDF7F}" srcOrd="3" destOrd="0" presId="urn:microsoft.com/office/officeart/2005/8/layout/radial4"/>
    <dgm:cxn modelId="{C62A30BE-F916-4C41-9C9D-08AD0DDF0DC4}" type="presParOf" srcId="{27AFB521-D17F-C741-A97D-8441DC86CC37}" destId="{52DED392-1FA7-924B-89FD-AB2C101482B6}" srcOrd="4" destOrd="0" presId="urn:microsoft.com/office/officeart/2005/8/layout/radial4"/>
    <dgm:cxn modelId="{692FD418-20DF-5947-B7C5-6282447565B0}" type="presParOf" srcId="{27AFB521-D17F-C741-A97D-8441DC86CC37}" destId="{59BC4F73-FFBB-194B-A3E4-820DA71A7151}" srcOrd="5" destOrd="0" presId="urn:microsoft.com/office/officeart/2005/8/layout/radial4"/>
    <dgm:cxn modelId="{4875F776-9A4E-3C44-8ED5-BC48B0BEF468}" type="presParOf" srcId="{27AFB521-D17F-C741-A97D-8441DC86CC37}" destId="{DCC396A2-F375-0C4A-B38B-5E3CCB4145EE}" srcOrd="6" destOrd="0" presId="urn:microsoft.com/office/officeart/2005/8/layout/radial4"/>
    <dgm:cxn modelId="{16F66769-0FB4-2641-AD2B-596E7661E76F}" type="presParOf" srcId="{27AFB521-D17F-C741-A97D-8441DC86CC37}" destId="{2F87D5CB-9F37-9344-9B00-7093098B7EB0}" srcOrd="7" destOrd="0" presId="urn:microsoft.com/office/officeart/2005/8/layout/radial4"/>
    <dgm:cxn modelId="{5A587555-72FA-894A-ACE6-A9FC9049FFAB}" type="presParOf" srcId="{27AFB521-D17F-C741-A97D-8441DC86CC37}" destId="{3ABA1631-99CF-0144-B2BF-9489DF940B6B}" srcOrd="8" destOrd="0" presId="urn:microsoft.com/office/officeart/2005/8/layout/radial4"/>
    <dgm:cxn modelId="{35101DD4-180D-7242-8EC3-644F6505A234}" type="presParOf" srcId="{27AFB521-D17F-C741-A97D-8441DC86CC37}" destId="{4ABA3985-1FA7-5B49-9F34-F23C255C7A1D}" srcOrd="9" destOrd="0" presId="urn:microsoft.com/office/officeart/2005/8/layout/radial4"/>
    <dgm:cxn modelId="{13ED450B-451E-9540-BA84-611390A2353F}" type="presParOf" srcId="{27AFB521-D17F-C741-A97D-8441DC86CC37}" destId="{CCE1C196-99C5-7D40-8318-A1570E5897D3}" srcOrd="10" destOrd="0" presId="urn:microsoft.com/office/officeart/2005/8/layout/radial4"/>
    <dgm:cxn modelId="{CA6D3A91-59F8-B446-A2FA-2C3CC70C8862}" type="presParOf" srcId="{27AFB521-D17F-C741-A97D-8441DC86CC37}" destId="{BE23E14E-4910-424C-91A4-03A83A4EBBB2}" srcOrd="11" destOrd="0" presId="urn:microsoft.com/office/officeart/2005/8/layout/radial4"/>
    <dgm:cxn modelId="{A2653C35-F004-2245-A7B8-2318719B381D}" type="presParOf" srcId="{27AFB521-D17F-C741-A97D-8441DC86CC37}" destId="{58C568E4-40FD-6844-8E9B-97C6C36758C3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6C45F0-3615-8F48-8D6F-ABD8743EC7FA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CBC179-7EB9-D84A-B889-7D31E9B4FBE0}">
      <dgm:prSet phldrT="[Text]"/>
      <dgm:spPr/>
      <dgm:t>
        <a:bodyPr/>
        <a:lstStyle/>
        <a:p>
          <a:r>
            <a:rPr lang="en-US" dirty="0" smtClean="0"/>
            <a:t>District and building-level PIR and Early Out</a:t>
          </a:r>
          <a:endParaRPr lang="en-US" dirty="0"/>
        </a:p>
      </dgm:t>
    </dgm:pt>
    <dgm:pt modelId="{0B237951-C275-564A-92CA-CF5D6ACB408F}" type="parTrans" cxnId="{27912595-52EC-3F48-BD5F-8BCE6285F266}">
      <dgm:prSet/>
      <dgm:spPr/>
      <dgm:t>
        <a:bodyPr/>
        <a:lstStyle/>
        <a:p>
          <a:endParaRPr lang="en-US"/>
        </a:p>
      </dgm:t>
    </dgm:pt>
    <dgm:pt modelId="{97E3CEFA-369C-E447-9C8A-99BE2FF559F1}" type="sibTrans" cxnId="{27912595-52EC-3F48-BD5F-8BCE6285F266}">
      <dgm:prSet/>
      <dgm:spPr/>
      <dgm:t>
        <a:bodyPr/>
        <a:lstStyle/>
        <a:p>
          <a:endParaRPr lang="en-US"/>
        </a:p>
      </dgm:t>
    </dgm:pt>
    <dgm:pt modelId="{9D4E3705-CAAD-7E47-ABA3-CCCC1C91049D}">
      <dgm:prSet phldrT="[Text]"/>
      <dgm:spPr/>
      <dgm:t>
        <a:bodyPr/>
        <a:lstStyle/>
        <a:p>
          <a:r>
            <a:rPr lang="en-US" dirty="0" smtClean="0"/>
            <a:t>District and Building-level Data Analysis</a:t>
          </a:r>
          <a:endParaRPr lang="en-US" dirty="0"/>
        </a:p>
      </dgm:t>
    </dgm:pt>
    <dgm:pt modelId="{35351206-62B3-7645-80A7-FEB286A92085}" type="parTrans" cxnId="{B1CC05E1-9F5E-694E-A2BE-B2001D34F86A}">
      <dgm:prSet/>
      <dgm:spPr/>
      <dgm:t>
        <a:bodyPr/>
        <a:lstStyle/>
        <a:p>
          <a:endParaRPr lang="en-US"/>
        </a:p>
      </dgm:t>
    </dgm:pt>
    <dgm:pt modelId="{3288D9B2-878B-1041-9CBE-590AD10B869C}" type="sibTrans" cxnId="{B1CC05E1-9F5E-694E-A2BE-B2001D34F86A}">
      <dgm:prSet/>
      <dgm:spPr/>
      <dgm:t>
        <a:bodyPr/>
        <a:lstStyle/>
        <a:p>
          <a:endParaRPr lang="en-US"/>
        </a:p>
      </dgm:t>
    </dgm:pt>
    <dgm:pt modelId="{55BF7127-0BCC-F84E-846C-602C971E2D75}">
      <dgm:prSet phldrT="[Text]"/>
      <dgm:spPr/>
      <dgm:t>
        <a:bodyPr/>
        <a:lstStyle/>
        <a:p>
          <a:r>
            <a:rPr lang="en-US" dirty="0" smtClean="0"/>
            <a:t>District-level Curriculum Development</a:t>
          </a:r>
          <a:endParaRPr lang="en-US" dirty="0"/>
        </a:p>
      </dgm:t>
    </dgm:pt>
    <dgm:pt modelId="{0C66A054-0693-1549-B0FB-2914CBB03453}" type="parTrans" cxnId="{C58F81DE-B62F-0545-BE19-79B781780719}">
      <dgm:prSet/>
      <dgm:spPr/>
      <dgm:t>
        <a:bodyPr/>
        <a:lstStyle/>
        <a:p>
          <a:endParaRPr lang="en-US"/>
        </a:p>
      </dgm:t>
    </dgm:pt>
    <dgm:pt modelId="{51240ACF-E4C8-774F-8AEC-442E4403DA3C}" type="sibTrans" cxnId="{C58F81DE-B62F-0545-BE19-79B781780719}">
      <dgm:prSet/>
      <dgm:spPr/>
      <dgm:t>
        <a:bodyPr/>
        <a:lstStyle/>
        <a:p>
          <a:endParaRPr lang="en-US"/>
        </a:p>
      </dgm:t>
    </dgm:pt>
    <dgm:pt modelId="{43A3DAC0-1321-7842-BAC1-D450E7B167EB}">
      <dgm:prSet phldrT="[Text]"/>
      <dgm:spPr/>
      <dgm:t>
        <a:bodyPr/>
        <a:lstStyle/>
        <a:p>
          <a:r>
            <a:rPr lang="en-US" dirty="0" smtClean="0"/>
            <a:t>Large Group</a:t>
          </a:r>
          <a:endParaRPr lang="en-US" dirty="0"/>
        </a:p>
      </dgm:t>
    </dgm:pt>
    <dgm:pt modelId="{6D87C3E0-1F80-5145-9890-223C66443B30}" type="parTrans" cxnId="{7ACD2B73-E0EA-4648-8387-FBBD01713932}">
      <dgm:prSet/>
      <dgm:spPr/>
      <dgm:t>
        <a:bodyPr/>
        <a:lstStyle/>
        <a:p>
          <a:endParaRPr lang="en-US"/>
        </a:p>
      </dgm:t>
    </dgm:pt>
    <dgm:pt modelId="{15988013-85FB-7345-8806-395F3931E745}" type="sibTrans" cxnId="{7ACD2B73-E0EA-4648-8387-FBBD01713932}">
      <dgm:prSet/>
      <dgm:spPr/>
      <dgm:t>
        <a:bodyPr/>
        <a:lstStyle/>
        <a:p>
          <a:endParaRPr lang="en-US"/>
        </a:p>
      </dgm:t>
    </dgm:pt>
    <dgm:pt modelId="{A514F36B-DEB7-EA4C-BCA8-1014628EC301}" type="pres">
      <dgm:prSet presAssocID="{F66C45F0-3615-8F48-8D6F-ABD8743EC7F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A98244-AB22-254A-81C9-A8BB3F5BEE48}" type="pres">
      <dgm:prSet presAssocID="{F66C45F0-3615-8F48-8D6F-ABD8743EC7FA}" presName="ellipse" presStyleLbl="trBgShp" presStyleIdx="0" presStyleCnt="1"/>
      <dgm:spPr/>
    </dgm:pt>
    <dgm:pt modelId="{CAEE4648-B3E8-AE45-9A96-90271A3A4BA8}" type="pres">
      <dgm:prSet presAssocID="{F66C45F0-3615-8F48-8D6F-ABD8743EC7FA}" presName="arrow1" presStyleLbl="fgShp" presStyleIdx="0" presStyleCnt="1"/>
      <dgm:spPr/>
    </dgm:pt>
    <dgm:pt modelId="{4AE6D8E0-6246-7244-83D9-6E2CB6F2ACA9}" type="pres">
      <dgm:prSet presAssocID="{F66C45F0-3615-8F48-8D6F-ABD8743EC7F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A691B-B357-834B-AF62-17A95045B9B0}" type="pres">
      <dgm:prSet presAssocID="{9D4E3705-CAAD-7E47-ABA3-CCCC1C91049D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6A1751-73CC-B045-AE20-6A903E6A8FE3}" type="pres">
      <dgm:prSet presAssocID="{55BF7127-0BCC-F84E-846C-602C971E2D75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342A1D-B575-B249-8A9B-48582123ED66}" type="pres">
      <dgm:prSet presAssocID="{43A3DAC0-1321-7842-BAC1-D450E7B167E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F4CF9F-A001-C641-909F-60F6CD9A5047}" type="pres">
      <dgm:prSet presAssocID="{F66C45F0-3615-8F48-8D6F-ABD8743EC7FA}" presName="funnel" presStyleLbl="trAlignAcc1" presStyleIdx="0" presStyleCnt="1"/>
      <dgm:spPr/>
    </dgm:pt>
  </dgm:ptLst>
  <dgm:cxnLst>
    <dgm:cxn modelId="{7ACD2B73-E0EA-4648-8387-FBBD01713932}" srcId="{F66C45F0-3615-8F48-8D6F-ABD8743EC7FA}" destId="{43A3DAC0-1321-7842-BAC1-D450E7B167EB}" srcOrd="3" destOrd="0" parTransId="{6D87C3E0-1F80-5145-9890-223C66443B30}" sibTransId="{15988013-85FB-7345-8806-395F3931E745}"/>
    <dgm:cxn modelId="{B1CC05E1-9F5E-694E-A2BE-B2001D34F86A}" srcId="{F66C45F0-3615-8F48-8D6F-ABD8743EC7FA}" destId="{9D4E3705-CAAD-7E47-ABA3-CCCC1C91049D}" srcOrd="1" destOrd="0" parTransId="{35351206-62B3-7645-80A7-FEB286A92085}" sibTransId="{3288D9B2-878B-1041-9CBE-590AD10B869C}"/>
    <dgm:cxn modelId="{99AF5B1B-9B0E-3542-9126-F525919FF310}" type="presOf" srcId="{99CBC179-7EB9-D84A-B889-7D31E9B4FBE0}" destId="{C8342A1D-B575-B249-8A9B-48582123ED66}" srcOrd="0" destOrd="0" presId="urn:microsoft.com/office/officeart/2005/8/layout/funnel1"/>
    <dgm:cxn modelId="{2453BBEC-8D7C-D047-85D2-5DC73B443EA4}" type="presOf" srcId="{43A3DAC0-1321-7842-BAC1-D450E7B167EB}" destId="{4AE6D8E0-6246-7244-83D9-6E2CB6F2ACA9}" srcOrd="0" destOrd="0" presId="urn:microsoft.com/office/officeart/2005/8/layout/funnel1"/>
    <dgm:cxn modelId="{2645A730-6C9C-F84F-9AE8-7772FA70356B}" type="presOf" srcId="{55BF7127-0BCC-F84E-846C-602C971E2D75}" destId="{992A691B-B357-834B-AF62-17A95045B9B0}" srcOrd="0" destOrd="0" presId="urn:microsoft.com/office/officeart/2005/8/layout/funnel1"/>
    <dgm:cxn modelId="{64E00D42-9C70-1D4A-AF92-778229FB3584}" type="presOf" srcId="{9D4E3705-CAAD-7E47-ABA3-CCCC1C91049D}" destId="{096A1751-73CC-B045-AE20-6A903E6A8FE3}" srcOrd="0" destOrd="0" presId="urn:microsoft.com/office/officeart/2005/8/layout/funnel1"/>
    <dgm:cxn modelId="{9BDE6902-D93E-4746-BB43-73EBC30BAF72}" type="presOf" srcId="{F66C45F0-3615-8F48-8D6F-ABD8743EC7FA}" destId="{A514F36B-DEB7-EA4C-BCA8-1014628EC301}" srcOrd="0" destOrd="0" presId="urn:microsoft.com/office/officeart/2005/8/layout/funnel1"/>
    <dgm:cxn modelId="{C58F81DE-B62F-0545-BE19-79B781780719}" srcId="{F66C45F0-3615-8F48-8D6F-ABD8743EC7FA}" destId="{55BF7127-0BCC-F84E-846C-602C971E2D75}" srcOrd="2" destOrd="0" parTransId="{0C66A054-0693-1549-B0FB-2914CBB03453}" sibTransId="{51240ACF-E4C8-774F-8AEC-442E4403DA3C}"/>
    <dgm:cxn modelId="{27912595-52EC-3F48-BD5F-8BCE6285F266}" srcId="{F66C45F0-3615-8F48-8D6F-ABD8743EC7FA}" destId="{99CBC179-7EB9-D84A-B889-7D31E9B4FBE0}" srcOrd="0" destOrd="0" parTransId="{0B237951-C275-564A-92CA-CF5D6ACB408F}" sibTransId="{97E3CEFA-369C-E447-9C8A-99BE2FF559F1}"/>
    <dgm:cxn modelId="{D571C00F-6358-7042-896A-9BFCFE7C46A7}" type="presParOf" srcId="{A514F36B-DEB7-EA4C-BCA8-1014628EC301}" destId="{5AA98244-AB22-254A-81C9-A8BB3F5BEE48}" srcOrd="0" destOrd="0" presId="urn:microsoft.com/office/officeart/2005/8/layout/funnel1"/>
    <dgm:cxn modelId="{CE4BCC7D-7C17-EC45-9000-10B898AFF33B}" type="presParOf" srcId="{A514F36B-DEB7-EA4C-BCA8-1014628EC301}" destId="{CAEE4648-B3E8-AE45-9A96-90271A3A4BA8}" srcOrd="1" destOrd="0" presId="urn:microsoft.com/office/officeart/2005/8/layout/funnel1"/>
    <dgm:cxn modelId="{5FB55EFA-2955-6D4F-AA3B-E07EDFC0D1C2}" type="presParOf" srcId="{A514F36B-DEB7-EA4C-BCA8-1014628EC301}" destId="{4AE6D8E0-6246-7244-83D9-6E2CB6F2ACA9}" srcOrd="2" destOrd="0" presId="urn:microsoft.com/office/officeart/2005/8/layout/funnel1"/>
    <dgm:cxn modelId="{D28D7162-92E8-E648-83CA-30D5C2E99D38}" type="presParOf" srcId="{A514F36B-DEB7-EA4C-BCA8-1014628EC301}" destId="{992A691B-B357-834B-AF62-17A95045B9B0}" srcOrd="3" destOrd="0" presId="urn:microsoft.com/office/officeart/2005/8/layout/funnel1"/>
    <dgm:cxn modelId="{A7D27427-5AB0-8542-8877-9A08EEBA12C7}" type="presParOf" srcId="{A514F36B-DEB7-EA4C-BCA8-1014628EC301}" destId="{096A1751-73CC-B045-AE20-6A903E6A8FE3}" srcOrd="4" destOrd="0" presId="urn:microsoft.com/office/officeart/2005/8/layout/funnel1"/>
    <dgm:cxn modelId="{92139A57-DE1A-7A48-A1CA-DD17BFA7DA95}" type="presParOf" srcId="{A514F36B-DEB7-EA4C-BCA8-1014628EC301}" destId="{C8342A1D-B575-B249-8A9B-48582123ED66}" srcOrd="5" destOrd="0" presId="urn:microsoft.com/office/officeart/2005/8/layout/funnel1"/>
    <dgm:cxn modelId="{B05761A5-16E1-EF46-A243-29781F082DEC}" type="presParOf" srcId="{A514F36B-DEB7-EA4C-BCA8-1014628EC301}" destId="{4DF4CF9F-A001-C641-909F-60F6CD9A504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F9E1D6-D417-594E-95C1-4161EF2D3C04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E40F3317-C7BA-7847-95F8-257517D964E2}">
      <dgm:prSet phldrT="[Text]"/>
      <dgm:spPr/>
      <dgm:t>
        <a:bodyPr/>
        <a:lstStyle/>
        <a:p>
          <a:r>
            <a:rPr lang="en-US" dirty="0" smtClean="0"/>
            <a:t>Content area and grade-level team planning and data meetings</a:t>
          </a:r>
          <a:endParaRPr lang="en-US" dirty="0"/>
        </a:p>
      </dgm:t>
    </dgm:pt>
    <dgm:pt modelId="{6AA9AF65-C009-A147-BA88-7C229880E309}" type="parTrans" cxnId="{8411420A-F0B2-5447-9AF0-8E159F236EC4}">
      <dgm:prSet/>
      <dgm:spPr/>
      <dgm:t>
        <a:bodyPr/>
        <a:lstStyle/>
        <a:p>
          <a:endParaRPr lang="en-US"/>
        </a:p>
      </dgm:t>
    </dgm:pt>
    <dgm:pt modelId="{4DC09755-83A6-CD4F-9BFE-DC435BD52C60}" type="sibTrans" cxnId="{8411420A-F0B2-5447-9AF0-8E159F236EC4}">
      <dgm:prSet/>
      <dgm:spPr/>
      <dgm:t>
        <a:bodyPr/>
        <a:lstStyle/>
        <a:p>
          <a:endParaRPr lang="en-US"/>
        </a:p>
      </dgm:t>
    </dgm:pt>
    <dgm:pt modelId="{990502D3-0834-4144-B1B3-EA338E819603}">
      <dgm:prSet phldrT="[Text]"/>
      <dgm:spPr/>
      <dgm:t>
        <a:bodyPr/>
        <a:lstStyle/>
        <a:p>
          <a:r>
            <a:rPr lang="en-US" dirty="0" smtClean="0"/>
            <a:t>New Teacher Cohorts</a:t>
          </a:r>
        </a:p>
        <a:p>
          <a:r>
            <a:rPr lang="en-US" dirty="0" smtClean="0"/>
            <a:t>Meet half-day every other month, group observations and reflection; meet 2 hours every other month as district-wide cohort</a:t>
          </a:r>
        </a:p>
      </dgm:t>
    </dgm:pt>
    <dgm:pt modelId="{8B49EA07-9643-334E-A0D4-BD1C804B5D33}" type="parTrans" cxnId="{42380151-FDB9-EC4E-91B8-8BC4523397A4}">
      <dgm:prSet/>
      <dgm:spPr/>
      <dgm:t>
        <a:bodyPr/>
        <a:lstStyle/>
        <a:p>
          <a:endParaRPr lang="en-US"/>
        </a:p>
      </dgm:t>
    </dgm:pt>
    <dgm:pt modelId="{5C1598F9-D59F-3C46-8EF1-6EC583BF5D35}" type="sibTrans" cxnId="{42380151-FDB9-EC4E-91B8-8BC4523397A4}">
      <dgm:prSet/>
      <dgm:spPr/>
      <dgm:t>
        <a:bodyPr/>
        <a:lstStyle/>
        <a:p>
          <a:endParaRPr lang="en-US"/>
        </a:p>
      </dgm:t>
    </dgm:pt>
    <dgm:pt modelId="{A3E98705-7200-A34A-BF45-9D18144F7172}">
      <dgm:prSet phldrT="[Text]"/>
      <dgm:spPr/>
      <dgm:t>
        <a:bodyPr/>
        <a:lstStyle/>
        <a:p>
          <a:r>
            <a:rPr lang="en-US" dirty="0" smtClean="0"/>
            <a:t>Study Groups</a:t>
          </a:r>
        </a:p>
        <a:p>
          <a:r>
            <a:rPr lang="en-US" dirty="0" smtClean="0"/>
            <a:t>4 eight-week sessions per year (6-8 teachers per group)</a:t>
          </a:r>
          <a:endParaRPr lang="en-US" dirty="0"/>
        </a:p>
      </dgm:t>
    </dgm:pt>
    <dgm:pt modelId="{C5042E54-8876-D545-BB21-18D3CFB5AD80}" type="parTrans" cxnId="{404FA72C-182B-4244-8C97-A5CC6331F60A}">
      <dgm:prSet/>
      <dgm:spPr/>
      <dgm:t>
        <a:bodyPr/>
        <a:lstStyle/>
        <a:p>
          <a:endParaRPr lang="en-US"/>
        </a:p>
      </dgm:t>
    </dgm:pt>
    <dgm:pt modelId="{952905B2-B40B-1448-BFA6-E44759E69948}" type="sibTrans" cxnId="{404FA72C-182B-4244-8C97-A5CC6331F60A}">
      <dgm:prSet/>
      <dgm:spPr/>
      <dgm:t>
        <a:bodyPr/>
        <a:lstStyle/>
        <a:p>
          <a:endParaRPr lang="en-US"/>
        </a:p>
      </dgm:t>
    </dgm:pt>
    <dgm:pt modelId="{F41213A9-3ED8-A34E-B807-385F4FA3210F}" type="pres">
      <dgm:prSet presAssocID="{A1F9E1D6-D417-594E-95C1-4161EF2D3C04}" presName="CompostProcess" presStyleCnt="0">
        <dgm:presLayoutVars>
          <dgm:dir/>
          <dgm:resizeHandles val="exact"/>
        </dgm:presLayoutVars>
      </dgm:prSet>
      <dgm:spPr/>
    </dgm:pt>
    <dgm:pt modelId="{71859A79-782D-D74D-BEDD-1AA84BE661B8}" type="pres">
      <dgm:prSet presAssocID="{A1F9E1D6-D417-594E-95C1-4161EF2D3C04}" presName="arrow" presStyleLbl="bgShp" presStyleIdx="0" presStyleCnt="1"/>
      <dgm:spPr/>
    </dgm:pt>
    <dgm:pt modelId="{BCA558C2-EEDB-324E-9927-1B076337F4FF}" type="pres">
      <dgm:prSet presAssocID="{A1F9E1D6-D417-594E-95C1-4161EF2D3C04}" presName="linearProcess" presStyleCnt="0"/>
      <dgm:spPr/>
    </dgm:pt>
    <dgm:pt modelId="{60C36C46-1490-BC41-87B8-00C275BD36E1}" type="pres">
      <dgm:prSet presAssocID="{E40F3317-C7BA-7847-95F8-257517D964E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982B31-9D19-1547-9BAA-BFE35EDD3458}" type="pres">
      <dgm:prSet presAssocID="{4DC09755-83A6-CD4F-9BFE-DC435BD52C60}" presName="sibTrans" presStyleCnt="0"/>
      <dgm:spPr/>
    </dgm:pt>
    <dgm:pt modelId="{B46733F4-0341-C544-BB03-BAC962E409C3}" type="pres">
      <dgm:prSet presAssocID="{A3E98705-7200-A34A-BF45-9D18144F717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A9717F-0697-DF40-A27C-3A295FD08BD0}" type="pres">
      <dgm:prSet presAssocID="{952905B2-B40B-1448-BFA6-E44759E69948}" presName="sibTrans" presStyleCnt="0"/>
      <dgm:spPr/>
    </dgm:pt>
    <dgm:pt modelId="{B7A8B4A2-EBA3-6C40-B815-B2CF5424ECFA}" type="pres">
      <dgm:prSet presAssocID="{990502D3-0834-4144-B1B3-EA338E81960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3B5B65-824E-F742-AD3E-FE97977F8AF3}" type="presOf" srcId="{990502D3-0834-4144-B1B3-EA338E819603}" destId="{B7A8B4A2-EBA3-6C40-B815-B2CF5424ECFA}" srcOrd="0" destOrd="0" presId="urn:microsoft.com/office/officeart/2005/8/layout/hProcess9"/>
    <dgm:cxn modelId="{42380151-FDB9-EC4E-91B8-8BC4523397A4}" srcId="{A1F9E1D6-D417-594E-95C1-4161EF2D3C04}" destId="{990502D3-0834-4144-B1B3-EA338E819603}" srcOrd="2" destOrd="0" parTransId="{8B49EA07-9643-334E-A0D4-BD1C804B5D33}" sibTransId="{5C1598F9-D59F-3C46-8EF1-6EC583BF5D35}"/>
    <dgm:cxn modelId="{785FF69F-2E95-1043-BAF0-3D3746D64FBF}" type="presOf" srcId="{E40F3317-C7BA-7847-95F8-257517D964E2}" destId="{60C36C46-1490-BC41-87B8-00C275BD36E1}" srcOrd="0" destOrd="0" presId="urn:microsoft.com/office/officeart/2005/8/layout/hProcess9"/>
    <dgm:cxn modelId="{D61C09FC-E674-6D4A-BE3C-5654B6DD25D4}" type="presOf" srcId="{A3E98705-7200-A34A-BF45-9D18144F7172}" destId="{B46733F4-0341-C544-BB03-BAC962E409C3}" srcOrd="0" destOrd="0" presId="urn:microsoft.com/office/officeart/2005/8/layout/hProcess9"/>
    <dgm:cxn modelId="{4B85BF0D-90E6-474D-A575-A7D2A139CFD1}" type="presOf" srcId="{A1F9E1D6-D417-594E-95C1-4161EF2D3C04}" destId="{F41213A9-3ED8-A34E-B807-385F4FA3210F}" srcOrd="0" destOrd="0" presId="urn:microsoft.com/office/officeart/2005/8/layout/hProcess9"/>
    <dgm:cxn modelId="{8411420A-F0B2-5447-9AF0-8E159F236EC4}" srcId="{A1F9E1D6-D417-594E-95C1-4161EF2D3C04}" destId="{E40F3317-C7BA-7847-95F8-257517D964E2}" srcOrd="0" destOrd="0" parTransId="{6AA9AF65-C009-A147-BA88-7C229880E309}" sibTransId="{4DC09755-83A6-CD4F-9BFE-DC435BD52C60}"/>
    <dgm:cxn modelId="{404FA72C-182B-4244-8C97-A5CC6331F60A}" srcId="{A1F9E1D6-D417-594E-95C1-4161EF2D3C04}" destId="{A3E98705-7200-A34A-BF45-9D18144F7172}" srcOrd="1" destOrd="0" parTransId="{C5042E54-8876-D545-BB21-18D3CFB5AD80}" sibTransId="{952905B2-B40B-1448-BFA6-E44759E69948}"/>
    <dgm:cxn modelId="{F3679E72-1F64-4847-8DD3-09E2D340FEEA}" type="presParOf" srcId="{F41213A9-3ED8-A34E-B807-385F4FA3210F}" destId="{71859A79-782D-D74D-BEDD-1AA84BE661B8}" srcOrd="0" destOrd="0" presId="urn:microsoft.com/office/officeart/2005/8/layout/hProcess9"/>
    <dgm:cxn modelId="{D0B55D1A-1BD3-0546-9375-E6A923F3C447}" type="presParOf" srcId="{F41213A9-3ED8-A34E-B807-385F4FA3210F}" destId="{BCA558C2-EEDB-324E-9927-1B076337F4FF}" srcOrd="1" destOrd="0" presId="urn:microsoft.com/office/officeart/2005/8/layout/hProcess9"/>
    <dgm:cxn modelId="{548A7C04-D168-9746-9D2E-0E41E26646FA}" type="presParOf" srcId="{BCA558C2-EEDB-324E-9927-1B076337F4FF}" destId="{60C36C46-1490-BC41-87B8-00C275BD36E1}" srcOrd="0" destOrd="0" presId="urn:microsoft.com/office/officeart/2005/8/layout/hProcess9"/>
    <dgm:cxn modelId="{FE1D2D93-A45A-4D4A-9B03-065E27668C57}" type="presParOf" srcId="{BCA558C2-EEDB-324E-9927-1B076337F4FF}" destId="{E6982B31-9D19-1547-9BAA-BFE35EDD3458}" srcOrd="1" destOrd="0" presId="urn:microsoft.com/office/officeart/2005/8/layout/hProcess9"/>
    <dgm:cxn modelId="{BFE6721C-C234-5747-A09C-194E7EB765AF}" type="presParOf" srcId="{BCA558C2-EEDB-324E-9927-1B076337F4FF}" destId="{B46733F4-0341-C544-BB03-BAC962E409C3}" srcOrd="2" destOrd="0" presId="urn:microsoft.com/office/officeart/2005/8/layout/hProcess9"/>
    <dgm:cxn modelId="{883E484C-90AD-1A44-BA31-8A5BACDAB763}" type="presParOf" srcId="{BCA558C2-EEDB-324E-9927-1B076337F4FF}" destId="{E5A9717F-0697-DF40-A27C-3A295FD08BD0}" srcOrd="3" destOrd="0" presId="urn:microsoft.com/office/officeart/2005/8/layout/hProcess9"/>
    <dgm:cxn modelId="{B9415C5A-51EE-A845-AF07-E8B363E69607}" type="presParOf" srcId="{BCA558C2-EEDB-324E-9927-1B076337F4FF}" destId="{B7A8B4A2-EBA3-6C40-B815-B2CF5424ECF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17C2ED-7E9E-4641-B5C0-B7293013F171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A5DF91-C973-744F-BB3A-81A8B7B4A090}">
      <dgm:prSet phldrT="[Text]"/>
      <dgm:spPr/>
      <dgm:t>
        <a:bodyPr/>
        <a:lstStyle/>
        <a:p>
          <a:r>
            <a:rPr lang="en-US" dirty="0" smtClean="0"/>
            <a:t>New to </a:t>
          </a:r>
        </a:p>
        <a:p>
          <a:r>
            <a:rPr lang="en-US" dirty="0" smtClean="0"/>
            <a:t>teaching</a:t>
          </a:r>
          <a:endParaRPr lang="en-US" dirty="0"/>
        </a:p>
      </dgm:t>
    </dgm:pt>
    <dgm:pt modelId="{39797E93-4C45-4341-B708-22BFFD0528BD}" type="parTrans" cxnId="{CFC9F708-399D-914F-A3D8-224830EA3A84}">
      <dgm:prSet/>
      <dgm:spPr/>
      <dgm:t>
        <a:bodyPr/>
        <a:lstStyle/>
        <a:p>
          <a:endParaRPr lang="en-US"/>
        </a:p>
      </dgm:t>
    </dgm:pt>
    <dgm:pt modelId="{043CBC33-B5B9-6E47-B512-B05CF97C2C15}" type="sibTrans" cxnId="{CFC9F708-399D-914F-A3D8-224830EA3A84}">
      <dgm:prSet/>
      <dgm:spPr/>
      <dgm:t>
        <a:bodyPr/>
        <a:lstStyle/>
        <a:p>
          <a:endParaRPr lang="en-US"/>
        </a:p>
      </dgm:t>
    </dgm:pt>
    <dgm:pt modelId="{B89AA711-146E-8F4E-8BDE-5C29D7403FC9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and 2</a:t>
          </a:r>
          <a:r>
            <a:rPr lang="en-US" baseline="30000" dirty="0" smtClean="0"/>
            <a:t>nd</a:t>
          </a:r>
          <a:r>
            <a:rPr lang="en-US" dirty="0" smtClean="0"/>
            <a:t> year support	</a:t>
          </a:r>
          <a:endParaRPr lang="en-US" dirty="0"/>
        </a:p>
      </dgm:t>
    </dgm:pt>
    <dgm:pt modelId="{D0903E77-EF38-E94E-A69A-7697AAE07FC3}" type="parTrans" cxnId="{AC5146DA-866E-8644-8433-54352359DF36}">
      <dgm:prSet/>
      <dgm:spPr/>
      <dgm:t>
        <a:bodyPr/>
        <a:lstStyle/>
        <a:p>
          <a:endParaRPr lang="en-US"/>
        </a:p>
      </dgm:t>
    </dgm:pt>
    <dgm:pt modelId="{C1DAA981-AD82-C641-BAE8-F6EF4034B4E0}" type="sibTrans" cxnId="{AC5146DA-866E-8644-8433-54352359DF36}">
      <dgm:prSet/>
      <dgm:spPr/>
      <dgm:t>
        <a:bodyPr/>
        <a:lstStyle/>
        <a:p>
          <a:endParaRPr lang="en-US"/>
        </a:p>
      </dgm:t>
    </dgm:pt>
    <dgm:pt modelId="{DC6638D8-B08C-C943-9F76-F646C74BCADB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year support if needed</a:t>
          </a:r>
          <a:endParaRPr lang="en-US" dirty="0"/>
        </a:p>
      </dgm:t>
    </dgm:pt>
    <dgm:pt modelId="{CE0503EB-EBF7-5544-9C93-F280C43C8566}" type="parTrans" cxnId="{8700C687-EE01-D84D-979D-639A924F4A52}">
      <dgm:prSet/>
      <dgm:spPr/>
      <dgm:t>
        <a:bodyPr/>
        <a:lstStyle/>
        <a:p>
          <a:endParaRPr lang="en-US"/>
        </a:p>
      </dgm:t>
    </dgm:pt>
    <dgm:pt modelId="{E615D6B9-E79A-FA48-9109-AC27C0C1ADE3}" type="sibTrans" cxnId="{8700C687-EE01-D84D-979D-639A924F4A52}">
      <dgm:prSet/>
      <dgm:spPr/>
      <dgm:t>
        <a:bodyPr/>
        <a:lstStyle/>
        <a:p>
          <a:endParaRPr lang="en-US"/>
        </a:p>
      </dgm:t>
    </dgm:pt>
    <dgm:pt modelId="{59717C7E-3504-2D4E-A080-F7B68F6A905D}">
      <dgm:prSet phldrT="[Text]"/>
      <dgm:spPr/>
      <dgm:t>
        <a:bodyPr/>
        <a:lstStyle/>
        <a:p>
          <a:r>
            <a:rPr lang="en-US" dirty="0" smtClean="0"/>
            <a:t>New to </a:t>
          </a:r>
        </a:p>
        <a:p>
          <a:r>
            <a:rPr lang="en-US" dirty="0" smtClean="0"/>
            <a:t>district</a:t>
          </a:r>
          <a:endParaRPr lang="en-US" dirty="0"/>
        </a:p>
      </dgm:t>
    </dgm:pt>
    <dgm:pt modelId="{D2B617B9-01ED-CA4A-870A-885D5950BAF0}" type="parTrans" cxnId="{EC9FBB42-A0DA-0A46-AEB3-4E2BD0ACA3FF}">
      <dgm:prSet/>
      <dgm:spPr/>
      <dgm:t>
        <a:bodyPr/>
        <a:lstStyle/>
        <a:p>
          <a:endParaRPr lang="en-US"/>
        </a:p>
      </dgm:t>
    </dgm:pt>
    <dgm:pt modelId="{B0E163D2-E217-E244-A62E-6992E75355DF}" type="sibTrans" cxnId="{EC9FBB42-A0DA-0A46-AEB3-4E2BD0ACA3FF}">
      <dgm:prSet/>
      <dgm:spPr/>
      <dgm:t>
        <a:bodyPr/>
        <a:lstStyle/>
        <a:p>
          <a:endParaRPr lang="en-US"/>
        </a:p>
      </dgm:t>
    </dgm:pt>
    <dgm:pt modelId="{29C0A18C-F017-4B40-BE5A-FA4CC856270F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and 2</a:t>
          </a:r>
          <a:r>
            <a:rPr lang="en-US" baseline="30000" dirty="0" smtClean="0"/>
            <a:t>nd</a:t>
          </a:r>
          <a:r>
            <a:rPr lang="en-US" dirty="0" smtClean="0"/>
            <a:t> year support</a:t>
          </a:r>
          <a:endParaRPr lang="en-US" dirty="0"/>
        </a:p>
      </dgm:t>
    </dgm:pt>
    <dgm:pt modelId="{C11974BA-B933-284B-8E71-C2D83BDAC4DE}" type="parTrans" cxnId="{DEF2E3F9-E3B4-964D-A6CF-A59EA36F8580}">
      <dgm:prSet/>
      <dgm:spPr/>
      <dgm:t>
        <a:bodyPr/>
        <a:lstStyle/>
        <a:p>
          <a:endParaRPr lang="en-US"/>
        </a:p>
      </dgm:t>
    </dgm:pt>
    <dgm:pt modelId="{C1741AF6-B9BD-A747-B10E-2778837CDC80}" type="sibTrans" cxnId="{DEF2E3F9-E3B4-964D-A6CF-A59EA36F8580}">
      <dgm:prSet/>
      <dgm:spPr/>
      <dgm:t>
        <a:bodyPr/>
        <a:lstStyle/>
        <a:p>
          <a:endParaRPr lang="en-US"/>
        </a:p>
      </dgm:t>
    </dgm:pt>
    <dgm:pt modelId="{3A4D9FB2-B743-6D49-9A26-A07F7071D8C4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year support if needed</a:t>
          </a:r>
          <a:endParaRPr lang="en-US" dirty="0"/>
        </a:p>
      </dgm:t>
    </dgm:pt>
    <dgm:pt modelId="{077411FD-193D-DC48-AA86-2E38E2DCF8B9}" type="parTrans" cxnId="{A20133E9-D721-F74E-ACDF-B6D21D961489}">
      <dgm:prSet/>
      <dgm:spPr/>
      <dgm:t>
        <a:bodyPr/>
        <a:lstStyle/>
        <a:p>
          <a:endParaRPr lang="en-US"/>
        </a:p>
      </dgm:t>
    </dgm:pt>
    <dgm:pt modelId="{F58281A4-B076-BC44-A591-B3DF2582F403}" type="sibTrans" cxnId="{A20133E9-D721-F74E-ACDF-B6D21D961489}">
      <dgm:prSet/>
      <dgm:spPr/>
      <dgm:t>
        <a:bodyPr/>
        <a:lstStyle/>
        <a:p>
          <a:endParaRPr lang="en-US"/>
        </a:p>
      </dgm:t>
    </dgm:pt>
    <dgm:pt modelId="{503FCEDD-4C99-2D4D-841C-F4CA912B77B4}">
      <dgm:prSet phldrT="[Text]"/>
      <dgm:spPr/>
      <dgm:t>
        <a:bodyPr/>
        <a:lstStyle/>
        <a:p>
          <a:r>
            <a:rPr lang="en-US" dirty="0" smtClean="0"/>
            <a:t>New to </a:t>
          </a:r>
        </a:p>
        <a:p>
          <a:r>
            <a:rPr lang="en-US" dirty="0" smtClean="0"/>
            <a:t>grade-level or</a:t>
          </a:r>
        </a:p>
        <a:p>
          <a:r>
            <a:rPr lang="en-US" dirty="0" smtClean="0"/>
            <a:t> content area</a:t>
          </a:r>
          <a:endParaRPr lang="en-US" dirty="0"/>
        </a:p>
      </dgm:t>
    </dgm:pt>
    <dgm:pt modelId="{7ABA78DD-85C9-E045-A18D-134F7143A49F}" type="parTrans" cxnId="{F24366FE-EAB7-EE48-9205-0E2A135326D7}">
      <dgm:prSet/>
      <dgm:spPr/>
      <dgm:t>
        <a:bodyPr/>
        <a:lstStyle/>
        <a:p>
          <a:endParaRPr lang="en-US"/>
        </a:p>
      </dgm:t>
    </dgm:pt>
    <dgm:pt modelId="{44A22E93-0B31-1542-9027-8E56761D6DE1}" type="sibTrans" cxnId="{F24366FE-EAB7-EE48-9205-0E2A135326D7}">
      <dgm:prSet/>
      <dgm:spPr/>
      <dgm:t>
        <a:bodyPr/>
        <a:lstStyle/>
        <a:p>
          <a:endParaRPr lang="en-US"/>
        </a:p>
      </dgm:t>
    </dgm:pt>
    <dgm:pt modelId="{420E5511-A6E6-D340-96A8-CD3CF38E738A}">
      <dgm:prSet phldrT="[Text]"/>
      <dgm:spPr/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year support</a:t>
          </a:r>
          <a:endParaRPr lang="en-US" dirty="0"/>
        </a:p>
      </dgm:t>
    </dgm:pt>
    <dgm:pt modelId="{CDE3002A-008C-F14D-A83A-69D44508AD2A}" type="parTrans" cxnId="{EE0F7A66-8749-D540-85B4-D49A8842E58F}">
      <dgm:prSet/>
      <dgm:spPr/>
      <dgm:t>
        <a:bodyPr/>
        <a:lstStyle/>
        <a:p>
          <a:endParaRPr lang="en-US"/>
        </a:p>
      </dgm:t>
    </dgm:pt>
    <dgm:pt modelId="{EDA548BE-D8DC-D94C-ADA8-AD6B7D2CBB3C}" type="sibTrans" cxnId="{EE0F7A66-8749-D540-85B4-D49A8842E58F}">
      <dgm:prSet/>
      <dgm:spPr/>
      <dgm:t>
        <a:bodyPr/>
        <a:lstStyle/>
        <a:p>
          <a:endParaRPr lang="en-US"/>
        </a:p>
      </dgm:t>
    </dgm:pt>
    <dgm:pt modelId="{D7B2070A-EF2A-C04E-9C8F-489B3E1BA085}">
      <dgm:prSet phldrT="[Text]"/>
      <dgm:spPr/>
      <dgm:t>
        <a:bodyPr/>
        <a:lstStyle/>
        <a:p>
          <a:r>
            <a:rPr lang="en-US" dirty="0" smtClean="0"/>
            <a:t>2</a:t>
          </a:r>
          <a:r>
            <a:rPr lang="en-US" baseline="30000" dirty="0" smtClean="0"/>
            <a:t>nd</a:t>
          </a:r>
          <a:r>
            <a:rPr lang="en-US" dirty="0" smtClean="0"/>
            <a:t> (and 3</a:t>
          </a:r>
          <a:r>
            <a:rPr lang="en-US" baseline="30000" dirty="0" smtClean="0"/>
            <a:t>rd</a:t>
          </a:r>
          <a:r>
            <a:rPr lang="en-US" dirty="0" smtClean="0"/>
            <a:t>) year support if needed </a:t>
          </a:r>
          <a:endParaRPr lang="en-US" dirty="0"/>
        </a:p>
      </dgm:t>
    </dgm:pt>
    <dgm:pt modelId="{32486C04-EAC0-DC43-8BFE-A7554B950E47}" type="parTrans" cxnId="{8CEC26CD-55F1-8C4D-9886-5C6C8BF7577A}">
      <dgm:prSet/>
      <dgm:spPr/>
      <dgm:t>
        <a:bodyPr/>
        <a:lstStyle/>
        <a:p>
          <a:endParaRPr lang="en-US"/>
        </a:p>
      </dgm:t>
    </dgm:pt>
    <dgm:pt modelId="{5BA4831B-322F-8A4B-8D53-7C2495A7D418}" type="sibTrans" cxnId="{8CEC26CD-55F1-8C4D-9886-5C6C8BF7577A}">
      <dgm:prSet/>
      <dgm:spPr/>
      <dgm:t>
        <a:bodyPr/>
        <a:lstStyle/>
        <a:p>
          <a:endParaRPr lang="en-US"/>
        </a:p>
      </dgm:t>
    </dgm:pt>
    <dgm:pt modelId="{67BCA86C-05EE-CF4F-B7E6-B0236325CE27}" type="pres">
      <dgm:prSet presAssocID="{E617C2ED-7E9E-4641-B5C0-B7293013F1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8A0AD5-9AF4-7446-A05E-326AD3B983FB}" type="pres">
      <dgm:prSet presAssocID="{D8A5DF91-C973-744F-BB3A-81A8B7B4A090}" presName="linNode" presStyleCnt="0"/>
      <dgm:spPr/>
    </dgm:pt>
    <dgm:pt modelId="{7B930FF0-DF34-9540-9271-583CF94B75CA}" type="pres">
      <dgm:prSet presAssocID="{D8A5DF91-C973-744F-BB3A-81A8B7B4A09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A3B5A-E735-6947-A03C-527D34E89720}" type="pres">
      <dgm:prSet presAssocID="{D8A5DF91-C973-744F-BB3A-81A8B7B4A09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B6BDF-98B3-3C4B-BFA8-587CBF11579B}" type="pres">
      <dgm:prSet presAssocID="{043CBC33-B5B9-6E47-B512-B05CF97C2C15}" presName="sp" presStyleCnt="0"/>
      <dgm:spPr/>
    </dgm:pt>
    <dgm:pt modelId="{4C38234B-ACC3-DA4D-B174-C852CD343236}" type="pres">
      <dgm:prSet presAssocID="{59717C7E-3504-2D4E-A080-F7B68F6A905D}" presName="linNode" presStyleCnt="0"/>
      <dgm:spPr/>
    </dgm:pt>
    <dgm:pt modelId="{AF593F00-6648-444A-BFAF-6A84646DE3C1}" type="pres">
      <dgm:prSet presAssocID="{59717C7E-3504-2D4E-A080-F7B68F6A905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C7B963-2379-534E-903F-22E275A7B315}" type="pres">
      <dgm:prSet presAssocID="{59717C7E-3504-2D4E-A080-F7B68F6A905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DEB10-114C-1949-8D3E-63E0039A8631}" type="pres">
      <dgm:prSet presAssocID="{B0E163D2-E217-E244-A62E-6992E75355DF}" presName="sp" presStyleCnt="0"/>
      <dgm:spPr/>
    </dgm:pt>
    <dgm:pt modelId="{40001816-72E6-6B42-8788-67A61A56EBE7}" type="pres">
      <dgm:prSet presAssocID="{503FCEDD-4C99-2D4D-841C-F4CA912B77B4}" presName="linNode" presStyleCnt="0"/>
      <dgm:spPr/>
    </dgm:pt>
    <dgm:pt modelId="{DF4CE072-787D-B84B-B04C-2C7237B9896A}" type="pres">
      <dgm:prSet presAssocID="{503FCEDD-4C99-2D4D-841C-F4CA912B77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2B8615-BDCA-F24F-A7CB-7FE6F0FA5E50}" type="pres">
      <dgm:prSet presAssocID="{503FCEDD-4C99-2D4D-841C-F4CA912B77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797E84-06B8-C843-8E04-792278ECB447}" type="presOf" srcId="{59717C7E-3504-2D4E-A080-F7B68F6A905D}" destId="{AF593F00-6648-444A-BFAF-6A84646DE3C1}" srcOrd="0" destOrd="0" presId="urn:microsoft.com/office/officeart/2005/8/layout/vList5"/>
    <dgm:cxn modelId="{AC5146DA-866E-8644-8433-54352359DF36}" srcId="{D8A5DF91-C973-744F-BB3A-81A8B7B4A090}" destId="{B89AA711-146E-8F4E-8BDE-5C29D7403FC9}" srcOrd="0" destOrd="0" parTransId="{D0903E77-EF38-E94E-A69A-7697AAE07FC3}" sibTransId="{C1DAA981-AD82-C641-BAE8-F6EF4034B4E0}"/>
    <dgm:cxn modelId="{EC9FBB42-A0DA-0A46-AEB3-4E2BD0ACA3FF}" srcId="{E617C2ED-7E9E-4641-B5C0-B7293013F171}" destId="{59717C7E-3504-2D4E-A080-F7B68F6A905D}" srcOrd="1" destOrd="0" parTransId="{D2B617B9-01ED-CA4A-870A-885D5950BAF0}" sibTransId="{B0E163D2-E217-E244-A62E-6992E75355DF}"/>
    <dgm:cxn modelId="{8700C687-EE01-D84D-979D-639A924F4A52}" srcId="{D8A5DF91-C973-744F-BB3A-81A8B7B4A090}" destId="{DC6638D8-B08C-C943-9F76-F646C74BCADB}" srcOrd="1" destOrd="0" parTransId="{CE0503EB-EBF7-5544-9C93-F280C43C8566}" sibTransId="{E615D6B9-E79A-FA48-9109-AC27C0C1ADE3}"/>
    <dgm:cxn modelId="{C63130EF-8B7A-7440-A1E3-79C9CE3870B2}" type="presOf" srcId="{DC6638D8-B08C-C943-9F76-F646C74BCADB}" destId="{EB0A3B5A-E735-6947-A03C-527D34E89720}" srcOrd="0" destOrd="1" presId="urn:microsoft.com/office/officeart/2005/8/layout/vList5"/>
    <dgm:cxn modelId="{DEF2E3F9-E3B4-964D-A6CF-A59EA36F8580}" srcId="{59717C7E-3504-2D4E-A080-F7B68F6A905D}" destId="{29C0A18C-F017-4B40-BE5A-FA4CC856270F}" srcOrd="0" destOrd="0" parTransId="{C11974BA-B933-284B-8E71-C2D83BDAC4DE}" sibTransId="{C1741AF6-B9BD-A747-B10E-2778837CDC80}"/>
    <dgm:cxn modelId="{A1454044-AFA3-414B-8F61-0D619D6FDA20}" type="presOf" srcId="{D8A5DF91-C973-744F-BB3A-81A8B7B4A090}" destId="{7B930FF0-DF34-9540-9271-583CF94B75CA}" srcOrd="0" destOrd="0" presId="urn:microsoft.com/office/officeart/2005/8/layout/vList5"/>
    <dgm:cxn modelId="{7986CA55-A265-6C43-B926-34509A35BC89}" type="presOf" srcId="{D7B2070A-EF2A-C04E-9C8F-489B3E1BA085}" destId="{342B8615-BDCA-F24F-A7CB-7FE6F0FA5E50}" srcOrd="0" destOrd="1" presId="urn:microsoft.com/office/officeart/2005/8/layout/vList5"/>
    <dgm:cxn modelId="{CFC9F708-399D-914F-A3D8-224830EA3A84}" srcId="{E617C2ED-7E9E-4641-B5C0-B7293013F171}" destId="{D8A5DF91-C973-744F-BB3A-81A8B7B4A090}" srcOrd="0" destOrd="0" parTransId="{39797E93-4C45-4341-B708-22BFFD0528BD}" sibTransId="{043CBC33-B5B9-6E47-B512-B05CF97C2C15}"/>
    <dgm:cxn modelId="{615233D4-0FAC-1C43-A39B-5D2898127C6F}" type="presOf" srcId="{503FCEDD-4C99-2D4D-841C-F4CA912B77B4}" destId="{DF4CE072-787D-B84B-B04C-2C7237B9896A}" srcOrd="0" destOrd="0" presId="urn:microsoft.com/office/officeart/2005/8/layout/vList5"/>
    <dgm:cxn modelId="{8CEC26CD-55F1-8C4D-9886-5C6C8BF7577A}" srcId="{503FCEDD-4C99-2D4D-841C-F4CA912B77B4}" destId="{D7B2070A-EF2A-C04E-9C8F-489B3E1BA085}" srcOrd="1" destOrd="0" parTransId="{32486C04-EAC0-DC43-8BFE-A7554B950E47}" sibTransId="{5BA4831B-322F-8A4B-8D53-7C2495A7D418}"/>
    <dgm:cxn modelId="{06C3AD14-2C15-3A42-A783-B3C9D2EDBAF1}" type="presOf" srcId="{E617C2ED-7E9E-4641-B5C0-B7293013F171}" destId="{67BCA86C-05EE-CF4F-B7E6-B0236325CE27}" srcOrd="0" destOrd="0" presId="urn:microsoft.com/office/officeart/2005/8/layout/vList5"/>
    <dgm:cxn modelId="{EE0F7A66-8749-D540-85B4-D49A8842E58F}" srcId="{503FCEDD-4C99-2D4D-841C-F4CA912B77B4}" destId="{420E5511-A6E6-D340-96A8-CD3CF38E738A}" srcOrd="0" destOrd="0" parTransId="{CDE3002A-008C-F14D-A83A-69D44508AD2A}" sibTransId="{EDA548BE-D8DC-D94C-ADA8-AD6B7D2CBB3C}"/>
    <dgm:cxn modelId="{86F7D7BC-D333-F546-B9C4-5F1A3EF33DAB}" type="presOf" srcId="{420E5511-A6E6-D340-96A8-CD3CF38E738A}" destId="{342B8615-BDCA-F24F-A7CB-7FE6F0FA5E50}" srcOrd="0" destOrd="0" presId="urn:microsoft.com/office/officeart/2005/8/layout/vList5"/>
    <dgm:cxn modelId="{A20133E9-D721-F74E-ACDF-B6D21D961489}" srcId="{59717C7E-3504-2D4E-A080-F7B68F6A905D}" destId="{3A4D9FB2-B743-6D49-9A26-A07F7071D8C4}" srcOrd="1" destOrd="0" parTransId="{077411FD-193D-DC48-AA86-2E38E2DCF8B9}" sibTransId="{F58281A4-B076-BC44-A591-B3DF2582F403}"/>
    <dgm:cxn modelId="{583831F7-9E78-EB44-B0DD-1CBCC838EAA6}" type="presOf" srcId="{B89AA711-146E-8F4E-8BDE-5C29D7403FC9}" destId="{EB0A3B5A-E735-6947-A03C-527D34E89720}" srcOrd="0" destOrd="0" presId="urn:microsoft.com/office/officeart/2005/8/layout/vList5"/>
    <dgm:cxn modelId="{F24366FE-EAB7-EE48-9205-0E2A135326D7}" srcId="{E617C2ED-7E9E-4641-B5C0-B7293013F171}" destId="{503FCEDD-4C99-2D4D-841C-F4CA912B77B4}" srcOrd="2" destOrd="0" parTransId="{7ABA78DD-85C9-E045-A18D-134F7143A49F}" sibTransId="{44A22E93-0B31-1542-9027-8E56761D6DE1}"/>
    <dgm:cxn modelId="{C23D3C9D-FD1F-3742-9131-0DE9349F02E7}" type="presOf" srcId="{29C0A18C-F017-4B40-BE5A-FA4CC856270F}" destId="{C5C7B963-2379-534E-903F-22E275A7B315}" srcOrd="0" destOrd="0" presId="urn:microsoft.com/office/officeart/2005/8/layout/vList5"/>
    <dgm:cxn modelId="{92E85A83-CF94-814C-A278-DC55C186A68B}" type="presOf" srcId="{3A4D9FB2-B743-6D49-9A26-A07F7071D8C4}" destId="{C5C7B963-2379-534E-903F-22E275A7B315}" srcOrd="0" destOrd="1" presId="urn:microsoft.com/office/officeart/2005/8/layout/vList5"/>
    <dgm:cxn modelId="{2CCD469A-7621-A348-AA68-D766B911B414}" type="presParOf" srcId="{67BCA86C-05EE-CF4F-B7E6-B0236325CE27}" destId="{D48A0AD5-9AF4-7446-A05E-326AD3B983FB}" srcOrd="0" destOrd="0" presId="urn:microsoft.com/office/officeart/2005/8/layout/vList5"/>
    <dgm:cxn modelId="{17FA93D5-2ECB-8145-BEA5-4CEBFC3376E7}" type="presParOf" srcId="{D48A0AD5-9AF4-7446-A05E-326AD3B983FB}" destId="{7B930FF0-DF34-9540-9271-583CF94B75CA}" srcOrd="0" destOrd="0" presId="urn:microsoft.com/office/officeart/2005/8/layout/vList5"/>
    <dgm:cxn modelId="{066F0846-DF95-CB41-849B-AB2D7B6A459D}" type="presParOf" srcId="{D48A0AD5-9AF4-7446-A05E-326AD3B983FB}" destId="{EB0A3B5A-E735-6947-A03C-527D34E89720}" srcOrd="1" destOrd="0" presId="urn:microsoft.com/office/officeart/2005/8/layout/vList5"/>
    <dgm:cxn modelId="{6BF30DAA-4B9E-124A-B538-02DCD953BB3D}" type="presParOf" srcId="{67BCA86C-05EE-CF4F-B7E6-B0236325CE27}" destId="{D7EB6BDF-98B3-3C4B-BFA8-587CBF11579B}" srcOrd="1" destOrd="0" presId="urn:microsoft.com/office/officeart/2005/8/layout/vList5"/>
    <dgm:cxn modelId="{C6A59ABD-4F36-EF48-AA60-7533C6A6D2C6}" type="presParOf" srcId="{67BCA86C-05EE-CF4F-B7E6-B0236325CE27}" destId="{4C38234B-ACC3-DA4D-B174-C852CD343236}" srcOrd="2" destOrd="0" presId="urn:microsoft.com/office/officeart/2005/8/layout/vList5"/>
    <dgm:cxn modelId="{78D26485-2338-3243-87C8-2442A9780CFF}" type="presParOf" srcId="{4C38234B-ACC3-DA4D-B174-C852CD343236}" destId="{AF593F00-6648-444A-BFAF-6A84646DE3C1}" srcOrd="0" destOrd="0" presId="urn:microsoft.com/office/officeart/2005/8/layout/vList5"/>
    <dgm:cxn modelId="{416C803A-7892-5848-94F4-F2759A6B5104}" type="presParOf" srcId="{4C38234B-ACC3-DA4D-B174-C852CD343236}" destId="{C5C7B963-2379-534E-903F-22E275A7B315}" srcOrd="1" destOrd="0" presId="urn:microsoft.com/office/officeart/2005/8/layout/vList5"/>
    <dgm:cxn modelId="{E31E7D08-188F-C347-835B-E4EB2E1B9A8C}" type="presParOf" srcId="{67BCA86C-05EE-CF4F-B7E6-B0236325CE27}" destId="{DA6DEB10-114C-1949-8D3E-63E0039A8631}" srcOrd="3" destOrd="0" presId="urn:microsoft.com/office/officeart/2005/8/layout/vList5"/>
    <dgm:cxn modelId="{79E984C4-0A06-0C4C-90AF-048766A0A2F3}" type="presParOf" srcId="{67BCA86C-05EE-CF4F-B7E6-B0236325CE27}" destId="{40001816-72E6-6B42-8788-67A61A56EBE7}" srcOrd="4" destOrd="0" presId="urn:microsoft.com/office/officeart/2005/8/layout/vList5"/>
    <dgm:cxn modelId="{B9FE541D-A4AA-1D45-B0A7-BC395E4C10A5}" type="presParOf" srcId="{40001816-72E6-6B42-8788-67A61A56EBE7}" destId="{DF4CE072-787D-B84B-B04C-2C7237B9896A}" srcOrd="0" destOrd="0" presId="urn:microsoft.com/office/officeart/2005/8/layout/vList5"/>
    <dgm:cxn modelId="{60993EFE-685C-8C47-901E-C6BE625DEA8D}" type="presParOf" srcId="{40001816-72E6-6B42-8788-67A61A56EBE7}" destId="{342B8615-BDCA-F24F-A7CB-7FE6F0FA5E5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4C7616-DB5A-3F48-8B53-FC6532090C05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43BAA9-7D83-8F44-8452-10C2A8D0530F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dirty="0" smtClean="0"/>
            <a:t>One </a:t>
          </a:r>
        </a:p>
        <a:p>
          <a:pPr>
            <a:spcAft>
              <a:spcPts val="0"/>
            </a:spcAft>
          </a:pPr>
          <a:r>
            <a:rPr lang="en-US" dirty="0" smtClean="0"/>
            <a:t>to </a:t>
          </a:r>
        </a:p>
        <a:p>
          <a:pPr>
            <a:spcAft>
              <a:spcPts val="0"/>
            </a:spcAft>
          </a:pPr>
          <a:r>
            <a:rPr lang="en-US" dirty="0" smtClean="0"/>
            <a:t>One</a:t>
          </a:r>
        </a:p>
      </dgm:t>
    </dgm:pt>
    <dgm:pt modelId="{4CE84D96-22BE-9A43-AC83-B4F72638966E}" type="parTrans" cxnId="{1F10C42F-AD8C-4C42-9B58-2013B048DD8F}">
      <dgm:prSet/>
      <dgm:spPr/>
      <dgm:t>
        <a:bodyPr/>
        <a:lstStyle/>
        <a:p>
          <a:endParaRPr lang="en-US"/>
        </a:p>
      </dgm:t>
    </dgm:pt>
    <dgm:pt modelId="{0E52EBCD-27EC-A145-A26F-CA15B6B0BAEE}" type="sibTrans" cxnId="{1F10C42F-AD8C-4C42-9B58-2013B048DD8F}">
      <dgm:prSet/>
      <dgm:spPr/>
      <dgm:t>
        <a:bodyPr/>
        <a:lstStyle/>
        <a:p>
          <a:endParaRPr lang="en-US"/>
        </a:p>
      </dgm:t>
    </dgm:pt>
    <dgm:pt modelId="{83FC4AA5-A834-1E49-AA2C-183F7EFB54DE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dirty="0" smtClean="0"/>
            <a:t>Team </a:t>
          </a:r>
        </a:p>
        <a:p>
          <a:pPr>
            <a:spcAft>
              <a:spcPts val="0"/>
            </a:spcAft>
          </a:pPr>
          <a:r>
            <a:rPr lang="en-US" dirty="0" smtClean="0"/>
            <a:t>teaching </a:t>
          </a:r>
        </a:p>
        <a:p>
          <a:pPr>
            <a:spcAft>
              <a:spcPts val="0"/>
            </a:spcAft>
          </a:pPr>
          <a:r>
            <a:rPr lang="en-US" dirty="0" smtClean="0"/>
            <a:t>and </a:t>
          </a:r>
        </a:p>
        <a:p>
          <a:pPr>
            <a:spcAft>
              <a:spcPts val="0"/>
            </a:spcAft>
          </a:pPr>
          <a:r>
            <a:rPr lang="en-US" dirty="0" smtClean="0"/>
            <a:t>planning</a:t>
          </a:r>
          <a:endParaRPr lang="en-US" dirty="0"/>
        </a:p>
      </dgm:t>
    </dgm:pt>
    <dgm:pt modelId="{79ECAFF0-FC05-EE40-B2CE-CAE86BD4F369}" type="parTrans" cxnId="{5ECE0C48-07E9-B34C-A0C3-DC9203BD8750}">
      <dgm:prSet/>
      <dgm:spPr/>
      <dgm:t>
        <a:bodyPr/>
        <a:lstStyle/>
        <a:p>
          <a:endParaRPr lang="en-US"/>
        </a:p>
      </dgm:t>
    </dgm:pt>
    <dgm:pt modelId="{C87CEB30-39CC-2A4B-99AA-D4C6796A91B8}" type="sibTrans" cxnId="{5ECE0C48-07E9-B34C-A0C3-DC9203BD8750}">
      <dgm:prSet/>
      <dgm:spPr/>
      <dgm:t>
        <a:bodyPr/>
        <a:lstStyle/>
        <a:p>
          <a:endParaRPr lang="en-US"/>
        </a:p>
      </dgm:t>
    </dgm:pt>
    <dgm:pt modelId="{F1D8D25C-0115-BF41-B646-58F9EE3130E8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dirty="0" smtClean="0"/>
            <a:t>Modeling </a:t>
          </a:r>
        </a:p>
        <a:p>
          <a:pPr>
            <a:spcAft>
              <a:spcPts val="0"/>
            </a:spcAft>
          </a:pPr>
          <a:r>
            <a:rPr lang="en-US" dirty="0" smtClean="0"/>
            <a:t>evidence-based </a:t>
          </a:r>
        </a:p>
        <a:p>
          <a:pPr>
            <a:spcAft>
              <a:spcPts val="0"/>
            </a:spcAft>
          </a:pPr>
          <a:r>
            <a:rPr lang="en-US" dirty="0" smtClean="0"/>
            <a:t>instructional </a:t>
          </a:r>
        </a:p>
        <a:p>
          <a:pPr>
            <a:spcAft>
              <a:spcPts val="0"/>
            </a:spcAft>
          </a:pPr>
          <a:r>
            <a:rPr lang="en-US" dirty="0" smtClean="0"/>
            <a:t>strategies</a:t>
          </a:r>
          <a:endParaRPr lang="en-US" dirty="0"/>
        </a:p>
      </dgm:t>
    </dgm:pt>
    <dgm:pt modelId="{A446429B-0E1C-DF47-BDA5-149EF92804CC}" type="parTrans" cxnId="{66194A7A-A243-B24D-A575-796AD111F1B3}">
      <dgm:prSet/>
      <dgm:spPr/>
      <dgm:t>
        <a:bodyPr/>
        <a:lstStyle/>
        <a:p>
          <a:endParaRPr lang="en-US"/>
        </a:p>
      </dgm:t>
    </dgm:pt>
    <dgm:pt modelId="{17E1C714-1A9C-4940-B7EA-2939BAD327BA}" type="sibTrans" cxnId="{66194A7A-A243-B24D-A575-796AD111F1B3}">
      <dgm:prSet/>
      <dgm:spPr/>
      <dgm:t>
        <a:bodyPr/>
        <a:lstStyle/>
        <a:p>
          <a:endParaRPr lang="en-US"/>
        </a:p>
      </dgm:t>
    </dgm:pt>
    <dgm:pt modelId="{0B263729-7EEF-F941-A204-C6C5B0217C61}">
      <dgm:prSet phldrT="[Text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/>
            <a:t>Feedback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/>
            <a:t>through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/>
            <a:t>non-evaluative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/>
            <a:t>observation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dirty="0" smtClean="0"/>
            <a:t>and video</a:t>
          </a:r>
          <a:endParaRPr lang="en-US" dirty="0"/>
        </a:p>
      </dgm:t>
    </dgm:pt>
    <dgm:pt modelId="{087BB4AD-A1CE-6B4D-A77E-35AC7A17036A}" type="parTrans" cxnId="{B280DC27-EB7C-4241-84BD-3E97F300CB73}">
      <dgm:prSet/>
      <dgm:spPr/>
      <dgm:t>
        <a:bodyPr/>
        <a:lstStyle/>
        <a:p>
          <a:endParaRPr lang="en-US"/>
        </a:p>
      </dgm:t>
    </dgm:pt>
    <dgm:pt modelId="{376C6BC5-5C7F-9149-A2A6-D47E7EE9A67C}" type="sibTrans" cxnId="{B280DC27-EB7C-4241-84BD-3E97F300CB73}">
      <dgm:prSet/>
      <dgm:spPr/>
      <dgm:t>
        <a:bodyPr/>
        <a:lstStyle/>
        <a:p>
          <a:endParaRPr lang="en-US"/>
        </a:p>
      </dgm:t>
    </dgm:pt>
    <dgm:pt modelId="{012B1219-0B2A-464A-9B0E-0B431FBEA3F7}" type="pres">
      <dgm:prSet presAssocID="{B54C7616-DB5A-3F48-8B53-FC6532090C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AD136D-4EAD-8B49-BB69-854D5648F898}" type="pres">
      <dgm:prSet presAssocID="{C043BAA9-7D83-8F44-8452-10C2A8D0530F}" presName="centerShape" presStyleLbl="node0" presStyleIdx="0" presStyleCnt="1" custLinFactNeighborX="3728" custLinFactNeighborY="-32929"/>
      <dgm:spPr/>
      <dgm:t>
        <a:bodyPr/>
        <a:lstStyle/>
        <a:p>
          <a:endParaRPr lang="en-US"/>
        </a:p>
      </dgm:t>
    </dgm:pt>
    <dgm:pt modelId="{EFA9EBE5-91E3-8A42-9EF4-4C9F23B20CD1}" type="pres">
      <dgm:prSet presAssocID="{79ECAFF0-FC05-EE40-B2CE-CAE86BD4F369}" presName="parTrans" presStyleLbl="sibTrans2D1" presStyleIdx="0" presStyleCnt="3"/>
      <dgm:spPr/>
      <dgm:t>
        <a:bodyPr/>
        <a:lstStyle/>
        <a:p>
          <a:endParaRPr lang="en-US"/>
        </a:p>
      </dgm:t>
    </dgm:pt>
    <dgm:pt modelId="{563B8AED-4DD3-5E4A-9F01-9914F49593B4}" type="pres">
      <dgm:prSet presAssocID="{79ECAFF0-FC05-EE40-B2CE-CAE86BD4F36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8478400-22D1-C343-9C13-562B439F7C06}" type="pres">
      <dgm:prSet presAssocID="{83FC4AA5-A834-1E49-AA2C-183F7EFB54DE}" presName="node" presStyleLbl="node1" presStyleIdx="0" presStyleCnt="3" custScaleX="135672" custScaleY="135482" custRadScaleRad="127708" custRadScaleInc="-767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9B114-1327-BF4E-9823-A60FA58E634C}" type="pres">
      <dgm:prSet presAssocID="{A446429B-0E1C-DF47-BDA5-149EF92804CC}" presName="parTrans" presStyleLbl="sibTrans2D1" presStyleIdx="1" presStyleCnt="3"/>
      <dgm:spPr/>
      <dgm:t>
        <a:bodyPr/>
        <a:lstStyle/>
        <a:p>
          <a:endParaRPr lang="en-US"/>
        </a:p>
      </dgm:t>
    </dgm:pt>
    <dgm:pt modelId="{E780560D-F6C5-F448-A90A-F57832CBAA7D}" type="pres">
      <dgm:prSet presAssocID="{A446429B-0E1C-DF47-BDA5-149EF92804CC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39552E76-7EBF-0640-850F-E01D3083EC0C}" type="pres">
      <dgm:prSet presAssocID="{F1D8D25C-0115-BF41-B646-58F9EE3130E8}" presName="node" presStyleLbl="node1" presStyleIdx="1" presStyleCnt="3" custScaleX="126696" custScaleY="129010" custRadScaleRad="140643" custRadScaleInc="-117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1DD8E4-8041-F54E-A061-FB55DF918A92}" type="pres">
      <dgm:prSet presAssocID="{087BB4AD-A1CE-6B4D-A77E-35AC7A17036A}" presName="parTrans" presStyleLbl="sibTrans2D1" presStyleIdx="2" presStyleCnt="3"/>
      <dgm:spPr/>
      <dgm:t>
        <a:bodyPr/>
        <a:lstStyle/>
        <a:p>
          <a:endParaRPr lang="en-US"/>
        </a:p>
      </dgm:t>
    </dgm:pt>
    <dgm:pt modelId="{2241D0D2-4EEA-984B-B2B5-EE67AD4002FE}" type="pres">
      <dgm:prSet presAssocID="{087BB4AD-A1CE-6B4D-A77E-35AC7A17036A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1D66AD8B-FF4F-9A4E-BC08-AE47115BA1B7}" type="pres">
      <dgm:prSet presAssocID="{0B263729-7EEF-F941-A204-C6C5B0217C61}" presName="node" presStyleLbl="node1" presStyleIdx="2" presStyleCnt="3" custScaleX="123890" custScaleY="129011" custRadScaleRad="36480" custRadScaleInc="-1190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79F0B1-B569-D847-8A66-10C706E6AD9D}" type="presOf" srcId="{79ECAFF0-FC05-EE40-B2CE-CAE86BD4F369}" destId="{EFA9EBE5-91E3-8A42-9EF4-4C9F23B20CD1}" srcOrd="0" destOrd="0" presId="urn:microsoft.com/office/officeart/2005/8/layout/radial5"/>
    <dgm:cxn modelId="{1F10C42F-AD8C-4C42-9B58-2013B048DD8F}" srcId="{B54C7616-DB5A-3F48-8B53-FC6532090C05}" destId="{C043BAA9-7D83-8F44-8452-10C2A8D0530F}" srcOrd="0" destOrd="0" parTransId="{4CE84D96-22BE-9A43-AC83-B4F72638966E}" sibTransId="{0E52EBCD-27EC-A145-A26F-CA15B6B0BAEE}"/>
    <dgm:cxn modelId="{6F070687-4730-3C41-A540-F56A529AA87D}" type="presOf" srcId="{B54C7616-DB5A-3F48-8B53-FC6532090C05}" destId="{012B1219-0B2A-464A-9B0E-0B431FBEA3F7}" srcOrd="0" destOrd="0" presId="urn:microsoft.com/office/officeart/2005/8/layout/radial5"/>
    <dgm:cxn modelId="{011F6943-AAF1-D643-9CE9-FC15E3FBCC1B}" type="presOf" srcId="{A446429B-0E1C-DF47-BDA5-149EF92804CC}" destId="{E780560D-F6C5-F448-A90A-F57832CBAA7D}" srcOrd="1" destOrd="0" presId="urn:microsoft.com/office/officeart/2005/8/layout/radial5"/>
    <dgm:cxn modelId="{B280DC27-EB7C-4241-84BD-3E97F300CB73}" srcId="{C043BAA9-7D83-8F44-8452-10C2A8D0530F}" destId="{0B263729-7EEF-F941-A204-C6C5B0217C61}" srcOrd="2" destOrd="0" parTransId="{087BB4AD-A1CE-6B4D-A77E-35AC7A17036A}" sibTransId="{376C6BC5-5C7F-9149-A2A6-D47E7EE9A67C}"/>
    <dgm:cxn modelId="{9BF69B29-9BC3-9542-8493-EC371CA90C80}" type="presOf" srcId="{087BB4AD-A1CE-6B4D-A77E-35AC7A17036A}" destId="{E11DD8E4-8041-F54E-A061-FB55DF918A92}" srcOrd="0" destOrd="0" presId="urn:microsoft.com/office/officeart/2005/8/layout/radial5"/>
    <dgm:cxn modelId="{13E38D23-46AD-E143-93AC-A784E0150BF9}" type="presOf" srcId="{087BB4AD-A1CE-6B4D-A77E-35AC7A17036A}" destId="{2241D0D2-4EEA-984B-B2B5-EE67AD4002FE}" srcOrd="1" destOrd="0" presId="urn:microsoft.com/office/officeart/2005/8/layout/radial5"/>
    <dgm:cxn modelId="{35EBC3A1-7643-044B-9BAD-1B6B335DC891}" type="presOf" srcId="{A446429B-0E1C-DF47-BDA5-149EF92804CC}" destId="{85F9B114-1327-BF4E-9823-A60FA58E634C}" srcOrd="0" destOrd="0" presId="urn:microsoft.com/office/officeart/2005/8/layout/radial5"/>
    <dgm:cxn modelId="{727CA60B-E0C6-8943-8CE2-209602EA36C0}" type="presOf" srcId="{F1D8D25C-0115-BF41-B646-58F9EE3130E8}" destId="{39552E76-7EBF-0640-850F-E01D3083EC0C}" srcOrd="0" destOrd="0" presId="urn:microsoft.com/office/officeart/2005/8/layout/radial5"/>
    <dgm:cxn modelId="{A6A40E3F-0168-9E4F-8351-9006A2605470}" type="presOf" srcId="{0B263729-7EEF-F941-A204-C6C5B0217C61}" destId="{1D66AD8B-FF4F-9A4E-BC08-AE47115BA1B7}" srcOrd="0" destOrd="0" presId="urn:microsoft.com/office/officeart/2005/8/layout/radial5"/>
    <dgm:cxn modelId="{8821E9DD-6CF8-1D4E-BF22-72F68C496E16}" type="presOf" srcId="{79ECAFF0-FC05-EE40-B2CE-CAE86BD4F369}" destId="{563B8AED-4DD3-5E4A-9F01-9914F49593B4}" srcOrd="1" destOrd="0" presId="urn:microsoft.com/office/officeart/2005/8/layout/radial5"/>
    <dgm:cxn modelId="{66194A7A-A243-B24D-A575-796AD111F1B3}" srcId="{C043BAA9-7D83-8F44-8452-10C2A8D0530F}" destId="{F1D8D25C-0115-BF41-B646-58F9EE3130E8}" srcOrd="1" destOrd="0" parTransId="{A446429B-0E1C-DF47-BDA5-149EF92804CC}" sibTransId="{17E1C714-1A9C-4940-B7EA-2939BAD327BA}"/>
    <dgm:cxn modelId="{5ECE0C48-07E9-B34C-A0C3-DC9203BD8750}" srcId="{C043BAA9-7D83-8F44-8452-10C2A8D0530F}" destId="{83FC4AA5-A834-1E49-AA2C-183F7EFB54DE}" srcOrd="0" destOrd="0" parTransId="{79ECAFF0-FC05-EE40-B2CE-CAE86BD4F369}" sibTransId="{C87CEB30-39CC-2A4B-99AA-D4C6796A91B8}"/>
    <dgm:cxn modelId="{1A16161F-04E5-7740-82F0-AC5D8522A0B2}" type="presOf" srcId="{83FC4AA5-A834-1E49-AA2C-183F7EFB54DE}" destId="{58478400-22D1-C343-9C13-562B439F7C06}" srcOrd="0" destOrd="0" presId="urn:microsoft.com/office/officeart/2005/8/layout/radial5"/>
    <dgm:cxn modelId="{46A6FC87-CE1D-4F42-B252-259FCF413A25}" type="presOf" srcId="{C043BAA9-7D83-8F44-8452-10C2A8D0530F}" destId="{DAAD136D-4EAD-8B49-BB69-854D5648F898}" srcOrd="0" destOrd="0" presId="urn:microsoft.com/office/officeart/2005/8/layout/radial5"/>
    <dgm:cxn modelId="{C0EB68C6-3DC0-D148-B5E3-76C5BFD1F617}" type="presParOf" srcId="{012B1219-0B2A-464A-9B0E-0B431FBEA3F7}" destId="{DAAD136D-4EAD-8B49-BB69-854D5648F898}" srcOrd="0" destOrd="0" presId="urn:microsoft.com/office/officeart/2005/8/layout/radial5"/>
    <dgm:cxn modelId="{45120427-6166-1F4C-BE07-F2DBF383F6A7}" type="presParOf" srcId="{012B1219-0B2A-464A-9B0E-0B431FBEA3F7}" destId="{EFA9EBE5-91E3-8A42-9EF4-4C9F23B20CD1}" srcOrd="1" destOrd="0" presId="urn:microsoft.com/office/officeart/2005/8/layout/radial5"/>
    <dgm:cxn modelId="{720A0AF9-7E53-1747-8B71-034C6E14E798}" type="presParOf" srcId="{EFA9EBE5-91E3-8A42-9EF4-4C9F23B20CD1}" destId="{563B8AED-4DD3-5E4A-9F01-9914F49593B4}" srcOrd="0" destOrd="0" presId="urn:microsoft.com/office/officeart/2005/8/layout/radial5"/>
    <dgm:cxn modelId="{077ABAAD-0D18-7742-9B4C-EA1E9DF81971}" type="presParOf" srcId="{012B1219-0B2A-464A-9B0E-0B431FBEA3F7}" destId="{58478400-22D1-C343-9C13-562B439F7C06}" srcOrd="2" destOrd="0" presId="urn:microsoft.com/office/officeart/2005/8/layout/radial5"/>
    <dgm:cxn modelId="{CE9CBE6F-BB6D-CA42-844A-41464F442FA0}" type="presParOf" srcId="{012B1219-0B2A-464A-9B0E-0B431FBEA3F7}" destId="{85F9B114-1327-BF4E-9823-A60FA58E634C}" srcOrd="3" destOrd="0" presId="urn:microsoft.com/office/officeart/2005/8/layout/radial5"/>
    <dgm:cxn modelId="{CBD325FB-49DE-8143-B887-B1FD5709CEF0}" type="presParOf" srcId="{85F9B114-1327-BF4E-9823-A60FA58E634C}" destId="{E780560D-F6C5-F448-A90A-F57832CBAA7D}" srcOrd="0" destOrd="0" presId="urn:microsoft.com/office/officeart/2005/8/layout/radial5"/>
    <dgm:cxn modelId="{ECCF7F5A-D589-DC47-BA86-0A896FF883D1}" type="presParOf" srcId="{012B1219-0B2A-464A-9B0E-0B431FBEA3F7}" destId="{39552E76-7EBF-0640-850F-E01D3083EC0C}" srcOrd="4" destOrd="0" presId="urn:microsoft.com/office/officeart/2005/8/layout/radial5"/>
    <dgm:cxn modelId="{9A5CF627-1DF9-E347-9BAE-2BF6E90EB508}" type="presParOf" srcId="{012B1219-0B2A-464A-9B0E-0B431FBEA3F7}" destId="{E11DD8E4-8041-F54E-A061-FB55DF918A92}" srcOrd="5" destOrd="0" presId="urn:microsoft.com/office/officeart/2005/8/layout/radial5"/>
    <dgm:cxn modelId="{07D48288-7A05-864F-AFC1-A8E786EF650B}" type="presParOf" srcId="{E11DD8E4-8041-F54E-A061-FB55DF918A92}" destId="{2241D0D2-4EEA-984B-B2B5-EE67AD4002FE}" srcOrd="0" destOrd="0" presId="urn:microsoft.com/office/officeart/2005/8/layout/radial5"/>
    <dgm:cxn modelId="{4367EEBD-8449-514B-ABB2-AD85CA6ACD19}" type="presParOf" srcId="{012B1219-0B2A-464A-9B0E-0B431FBEA3F7}" destId="{1D66AD8B-FF4F-9A4E-BC08-AE47115BA1B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220785E-7902-0148-9FF6-F24A91A83012}" type="doc">
      <dgm:prSet loTypeId="urn:microsoft.com/office/officeart/2009/layout/CircleArrowProcess" loCatId="" qsTypeId="urn:microsoft.com/office/officeart/2005/8/quickstyle/simple4" qsCatId="simple" csTypeId="urn:microsoft.com/office/officeart/2005/8/colors/accent1_2" csCatId="accent1" phldr="1"/>
      <dgm:spPr/>
    </dgm:pt>
    <dgm:pt modelId="{A43AC509-8700-C740-97B7-00D19A5A2538}">
      <dgm:prSet phldrT="[Text]"/>
      <dgm:spPr/>
      <dgm:t>
        <a:bodyPr/>
        <a:lstStyle/>
        <a:p>
          <a:r>
            <a:rPr lang="en-US" dirty="0" smtClean="0"/>
            <a:t>District (Coordinator)</a:t>
          </a:r>
          <a:endParaRPr lang="en-US" dirty="0"/>
        </a:p>
      </dgm:t>
    </dgm:pt>
    <dgm:pt modelId="{6514E07C-47D1-6E4B-AA72-BD11F64A2867}" type="parTrans" cxnId="{F0A7FF49-2AB4-5A44-AB0B-3FD0BC1289C7}">
      <dgm:prSet/>
      <dgm:spPr/>
      <dgm:t>
        <a:bodyPr/>
        <a:lstStyle/>
        <a:p>
          <a:endParaRPr lang="en-US"/>
        </a:p>
      </dgm:t>
    </dgm:pt>
    <dgm:pt modelId="{97357CAA-F86A-7840-A11B-7BD2F0B36E01}" type="sibTrans" cxnId="{F0A7FF49-2AB4-5A44-AB0B-3FD0BC1289C7}">
      <dgm:prSet/>
      <dgm:spPr/>
      <dgm:t>
        <a:bodyPr/>
        <a:lstStyle/>
        <a:p>
          <a:endParaRPr lang="en-US"/>
        </a:p>
      </dgm:t>
    </dgm:pt>
    <dgm:pt modelId="{1DFEE8E3-69F6-5A4B-853D-BD6A111D903A}">
      <dgm:prSet phldrT="[Text]"/>
      <dgm:spPr/>
      <dgm:t>
        <a:bodyPr/>
        <a:lstStyle/>
        <a:p>
          <a:r>
            <a:rPr lang="en-US" dirty="0" smtClean="0"/>
            <a:t>Principal</a:t>
          </a:r>
          <a:endParaRPr lang="en-US" dirty="0"/>
        </a:p>
      </dgm:t>
    </dgm:pt>
    <dgm:pt modelId="{0365D637-CE55-C145-84EA-B15C18263053}" type="parTrans" cxnId="{7EB0DF12-9BC1-FD4F-B6C8-94581B899787}">
      <dgm:prSet/>
      <dgm:spPr/>
      <dgm:t>
        <a:bodyPr/>
        <a:lstStyle/>
        <a:p>
          <a:endParaRPr lang="en-US"/>
        </a:p>
      </dgm:t>
    </dgm:pt>
    <dgm:pt modelId="{C7BBA518-A20E-364F-AFD0-5B73F3DCB91C}" type="sibTrans" cxnId="{7EB0DF12-9BC1-FD4F-B6C8-94581B899787}">
      <dgm:prSet/>
      <dgm:spPr/>
      <dgm:t>
        <a:bodyPr/>
        <a:lstStyle/>
        <a:p>
          <a:endParaRPr lang="en-US"/>
        </a:p>
      </dgm:t>
    </dgm:pt>
    <dgm:pt modelId="{69A890EC-38FA-174F-923E-CC7D1DB589EF}">
      <dgm:prSet phldrT="[Text]"/>
      <dgm:spPr/>
      <dgm:t>
        <a:bodyPr/>
        <a:lstStyle/>
        <a:p>
          <a:r>
            <a:rPr lang="en-US" dirty="0" smtClean="0"/>
            <a:t>Instructional Coach</a:t>
          </a:r>
          <a:endParaRPr lang="en-US" dirty="0"/>
        </a:p>
      </dgm:t>
    </dgm:pt>
    <dgm:pt modelId="{901F8E7A-B839-764C-B38F-62C27D356A46}" type="sibTrans" cxnId="{07DAFC98-4014-584C-ACFB-AFF90EC80D92}">
      <dgm:prSet/>
      <dgm:spPr/>
      <dgm:t>
        <a:bodyPr/>
        <a:lstStyle/>
        <a:p>
          <a:endParaRPr lang="en-US"/>
        </a:p>
      </dgm:t>
    </dgm:pt>
    <dgm:pt modelId="{96289800-8987-CC4C-883E-4CB7A8DF4253}" type="parTrans" cxnId="{07DAFC98-4014-584C-ACFB-AFF90EC80D92}">
      <dgm:prSet/>
      <dgm:spPr/>
      <dgm:t>
        <a:bodyPr/>
        <a:lstStyle/>
        <a:p>
          <a:endParaRPr lang="en-US"/>
        </a:p>
      </dgm:t>
    </dgm:pt>
    <dgm:pt modelId="{EDDBA82E-7029-C449-B2FD-E0FDA895B473}" type="pres">
      <dgm:prSet presAssocID="{0220785E-7902-0148-9FF6-F24A91A83012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B8DC7BC-32C5-AD48-BE03-20AD14A2A5F8}" type="pres">
      <dgm:prSet presAssocID="{69A890EC-38FA-174F-923E-CC7D1DB589EF}" presName="Accent1" presStyleCnt="0"/>
      <dgm:spPr/>
    </dgm:pt>
    <dgm:pt modelId="{68A44E65-821A-284D-A2AD-EFC0C6C8907A}" type="pres">
      <dgm:prSet presAssocID="{69A890EC-38FA-174F-923E-CC7D1DB589EF}" presName="Accent" presStyleLbl="node1" presStyleIdx="0" presStyleCnt="3"/>
      <dgm:spPr/>
    </dgm:pt>
    <dgm:pt modelId="{97BBDF06-5620-DB41-9957-A9B9D2B0AA39}" type="pres">
      <dgm:prSet presAssocID="{69A890EC-38FA-174F-923E-CC7D1DB589EF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0E0920-B24D-4243-8553-D34514039B91}" type="pres">
      <dgm:prSet presAssocID="{A43AC509-8700-C740-97B7-00D19A5A2538}" presName="Accent2" presStyleCnt="0"/>
      <dgm:spPr/>
    </dgm:pt>
    <dgm:pt modelId="{3FD3F4C1-1166-134C-BD94-F379446A97D0}" type="pres">
      <dgm:prSet presAssocID="{A43AC509-8700-C740-97B7-00D19A5A2538}" presName="Accent" presStyleLbl="node1" presStyleIdx="1" presStyleCnt="3"/>
      <dgm:spPr/>
    </dgm:pt>
    <dgm:pt modelId="{F6471AF7-A645-3048-BD26-FBE552C5EDF5}" type="pres">
      <dgm:prSet presAssocID="{A43AC509-8700-C740-97B7-00D19A5A253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14AEFA-8A44-B549-B5D7-C0AF0195FAE4}" type="pres">
      <dgm:prSet presAssocID="{1DFEE8E3-69F6-5A4B-853D-BD6A111D903A}" presName="Accent3" presStyleCnt="0"/>
      <dgm:spPr/>
    </dgm:pt>
    <dgm:pt modelId="{8E65DC9C-8953-AA43-B610-8A642876BB2D}" type="pres">
      <dgm:prSet presAssocID="{1DFEE8E3-69F6-5A4B-853D-BD6A111D903A}" presName="Accent" presStyleLbl="node1" presStyleIdx="2" presStyleCnt="3"/>
      <dgm:spPr/>
    </dgm:pt>
    <dgm:pt modelId="{BD1DF745-6CDD-504D-9E70-BACB83A28ECB}" type="pres">
      <dgm:prSet presAssocID="{1DFEE8E3-69F6-5A4B-853D-BD6A111D903A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DAFC98-4014-584C-ACFB-AFF90EC80D92}" srcId="{0220785E-7902-0148-9FF6-F24A91A83012}" destId="{69A890EC-38FA-174F-923E-CC7D1DB589EF}" srcOrd="0" destOrd="0" parTransId="{96289800-8987-CC4C-883E-4CB7A8DF4253}" sibTransId="{901F8E7A-B839-764C-B38F-62C27D356A46}"/>
    <dgm:cxn modelId="{75AA9C12-A40C-714F-BF51-F6EBFF76911E}" type="presOf" srcId="{0220785E-7902-0148-9FF6-F24A91A83012}" destId="{EDDBA82E-7029-C449-B2FD-E0FDA895B473}" srcOrd="0" destOrd="0" presId="urn:microsoft.com/office/officeart/2009/layout/CircleArrowProcess"/>
    <dgm:cxn modelId="{18BF0609-913C-1F46-80E7-24205FA38525}" type="presOf" srcId="{1DFEE8E3-69F6-5A4B-853D-BD6A111D903A}" destId="{BD1DF745-6CDD-504D-9E70-BACB83A28ECB}" srcOrd="0" destOrd="0" presId="urn:microsoft.com/office/officeart/2009/layout/CircleArrowProcess"/>
    <dgm:cxn modelId="{FA7753BE-468A-F243-8E5F-5572B6EEC01A}" type="presOf" srcId="{A43AC509-8700-C740-97B7-00D19A5A2538}" destId="{F6471AF7-A645-3048-BD26-FBE552C5EDF5}" srcOrd="0" destOrd="0" presId="urn:microsoft.com/office/officeart/2009/layout/CircleArrowProcess"/>
    <dgm:cxn modelId="{F0A7FF49-2AB4-5A44-AB0B-3FD0BC1289C7}" srcId="{0220785E-7902-0148-9FF6-F24A91A83012}" destId="{A43AC509-8700-C740-97B7-00D19A5A2538}" srcOrd="1" destOrd="0" parTransId="{6514E07C-47D1-6E4B-AA72-BD11F64A2867}" sibTransId="{97357CAA-F86A-7840-A11B-7BD2F0B36E01}"/>
    <dgm:cxn modelId="{5AE7B798-5360-3247-82C5-C1145A463B3A}" type="presOf" srcId="{69A890EC-38FA-174F-923E-CC7D1DB589EF}" destId="{97BBDF06-5620-DB41-9957-A9B9D2B0AA39}" srcOrd="0" destOrd="0" presId="urn:microsoft.com/office/officeart/2009/layout/CircleArrowProcess"/>
    <dgm:cxn modelId="{7EB0DF12-9BC1-FD4F-B6C8-94581B899787}" srcId="{0220785E-7902-0148-9FF6-F24A91A83012}" destId="{1DFEE8E3-69F6-5A4B-853D-BD6A111D903A}" srcOrd="2" destOrd="0" parTransId="{0365D637-CE55-C145-84EA-B15C18263053}" sibTransId="{C7BBA518-A20E-364F-AFD0-5B73F3DCB91C}"/>
    <dgm:cxn modelId="{766698A4-DEB5-5249-8054-D4C4ECCE6B7E}" type="presParOf" srcId="{EDDBA82E-7029-C449-B2FD-E0FDA895B473}" destId="{DB8DC7BC-32C5-AD48-BE03-20AD14A2A5F8}" srcOrd="0" destOrd="0" presId="urn:microsoft.com/office/officeart/2009/layout/CircleArrowProcess"/>
    <dgm:cxn modelId="{FD9B327D-6976-B947-8EE9-4A87E41FAE9A}" type="presParOf" srcId="{DB8DC7BC-32C5-AD48-BE03-20AD14A2A5F8}" destId="{68A44E65-821A-284D-A2AD-EFC0C6C8907A}" srcOrd="0" destOrd="0" presId="urn:microsoft.com/office/officeart/2009/layout/CircleArrowProcess"/>
    <dgm:cxn modelId="{8686AED1-9D53-8244-9CF3-B63CAEA8EDE9}" type="presParOf" srcId="{EDDBA82E-7029-C449-B2FD-E0FDA895B473}" destId="{97BBDF06-5620-DB41-9957-A9B9D2B0AA39}" srcOrd="1" destOrd="0" presId="urn:microsoft.com/office/officeart/2009/layout/CircleArrowProcess"/>
    <dgm:cxn modelId="{C699F9A8-07B0-4940-B806-03A762BDC2C2}" type="presParOf" srcId="{EDDBA82E-7029-C449-B2FD-E0FDA895B473}" destId="{970E0920-B24D-4243-8553-D34514039B91}" srcOrd="2" destOrd="0" presId="urn:microsoft.com/office/officeart/2009/layout/CircleArrowProcess"/>
    <dgm:cxn modelId="{85F9EC98-2AEB-934D-BAD9-9972B2B99621}" type="presParOf" srcId="{970E0920-B24D-4243-8553-D34514039B91}" destId="{3FD3F4C1-1166-134C-BD94-F379446A97D0}" srcOrd="0" destOrd="0" presId="urn:microsoft.com/office/officeart/2009/layout/CircleArrowProcess"/>
    <dgm:cxn modelId="{E3EE5963-4814-8946-A320-DDB8844A3F81}" type="presParOf" srcId="{EDDBA82E-7029-C449-B2FD-E0FDA895B473}" destId="{F6471AF7-A645-3048-BD26-FBE552C5EDF5}" srcOrd="3" destOrd="0" presId="urn:microsoft.com/office/officeart/2009/layout/CircleArrowProcess"/>
    <dgm:cxn modelId="{6D8B580E-4C26-194A-84A6-C0BC41BD1C67}" type="presParOf" srcId="{EDDBA82E-7029-C449-B2FD-E0FDA895B473}" destId="{8E14AEFA-8A44-B549-B5D7-C0AF0195FAE4}" srcOrd="4" destOrd="0" presId="urn:microsoft.com/office/officeart/2009/layout/CircleArrowProcess"/>
    <dgm:cxn modelId="{7A2460A7-5EB4-CD4D-9FDF-EB84EC99D053}" type="presParOf" srcId="{8E14AEFA-8A44-B549-B5D7-C0AF0195FAE4}" destId="{8E65DC9C-8953-AA43-B610-8A642876BB2D}" srcOrd="0" destOrd="0" presId="urn:microsoft.com/office/officeart/2009/layout/CircleArrowProcess"/>
    <dgm:cxn modelId="{D81F5961-BC3C-3046-8E6E-3DFA5181FA7C}" type="presParOf" srcId="{EDDBA82E-7029-C449-B2FD-E0FDA895B473}" destId="{BD1DF745-6CDD-504D-9E70-BACB83A28EC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42FCC1-A520-A646-A644-28AF8664D987}" type="doc">
      <dgm:prSet loTypeId="urn:microsoft.com/office/officeart/2005/8/layout/hList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7CB905-5E11-5F4E-85CE-7773D0F7C117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34CF2F6F-EB28-644C-92E1-5AB257CD7F91}" type="parTrans" cxnId="{27239BDE-2199-3B41-AE08-140DB9846F02}">
      <dgm:prSet/>
      <dgm:spPr/>
      <dgm:t>
        <a:bodyPr/>
        <a:lstStyle/>
        <a:p>
          <a:endParaRPr lang="en-US"/>
        </a:p>
      </dgm:t>
    </dgm:pt>
    <dgm:pt modelId="{B66D6F04-2028-AF4B-BB63-4B06DB6EF6E8}" type="sibTrans" cxnId="{27239BDE-2199-3B41-AE08-140DB9846F02}">
      <dgm:prSet/>
      <dgm:spPr/>
      <dgm:t>
        <a:bodyPr/>
        <a:lstStyle/>
        <a:p>
          <a:endParaRPr lang="en-US"/>
        </a:p>
      </dgm:t>
    </dgm:pt>
    <dgm:pt modelId="{BF06F6C7-B821-9643-A16C-CB517B3B0730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600" b="1" dirty="0" err="1" smtClean="0"/>
            <a:t>Seena</a:t>
          </a:r>
          <a:r>
            <a:rPr lang="en-US" sz="2600" b="1" dirty="0" smtClean="0"/>
            <a:t> </a:t>
          </a:r>
          <a:r>
            <a:rPr lang="en-US" sz="2600" b="1" dirty="0" err="1" smtClean="0"/>
            <a:t>Demmons</a:t>
          </a:r>
          <a:r>
            <a:rPr lang="en-US" sz="2600" b="1" dirty="0" smtClean="0"/>
            <a:t> Melanie </a:t>
          </a:r>
          <a:r>
            <a:rPr lang="en-US" sz="2600" b="1" dirty="0" err="1" smtClean="0"/>
            <a:t>Charlson</a:t>
          </a:r>
          <a:endParaRPr lang="en-US" sz="2600" b="1" dirty="0" smtClean="0"/>
        </a:p>
        <a:p>
          <a:pPr>
            <a:spcAft>
              <a:spcPts val="0"/>
            </a:spcAft>
          </a:pPr>
          <a:r>
            <a:rPr lang="en-US" sz="1600" b="1" dirty="0" smtClean="0"/>
            <a:t>(HEATHER DAVIS SCHMIDT)</a:t>
          </a:r>
        </a:p>
        <a:p>
          <a:pPr>
            <a:spcAft>
              <a:spcPts val="0"/>
            </a:spcAft>
          </a:pPr>
          <a:endParaRPr lang="en-US" sz="2600" dirty="0" smtClean="0"/>
        </a:p>
        <a:p>
          <a:pPr>
            <a:spcAft>
              <a:spcPts val="0"/>
            </a:spcAft>
          </a:pPr>
          <a:r>
            <a:rPr lang="en-US" sz="2600" dirty="0" err="1" smtClean="0"/>
            <a:t>Hellgate</a:t>
          </a:r>
          <a:r>
            <a:rPr lang="en-US" sz="2600" dirty="0" smtClean="0"/>
            <a:t> High School</a:t>
          </a:r>
        </a:p>
        <a:p>
          <a:pPr>
            <a:spcAft>
              <a:spcPts val="0"/>
            </a:spcAft>
          </a:pPr>
          <a:r>
            <a:rPr lang="en-US" sz="2600" dirty="0" smtClean="0"/>
            <a:t>Seeley-Swan HS</a:t>
          </a:r>
        </a:p>
        <a:p>
          <a:pPr>
            <a:spcAft>
              <a:spcPts val="0"/>
            </a:spcAft>
          </a:pPr>
          <a:r>
            <a:rPr lang="en-US" sz="2600" dirty="0" smtClean="0"/>
            <a:t>Russell Elementary</a:t>
          </a:r>
        </a:p>
        <a:p>
          <a:pPr>
            <a:spcAft>
              <a:spcPts val="0"/>
            </a:spcAft>
          </a:pPr>
          <a:r>
            <a:rPr lang="en-US" sz="2600" dirty="0" smtClean="0"/>
            <a:t>Lowell Elementary</a:t>
          </a:r>
          <a:endParaRPr lang="en-US" sz="2600" dirty="0"/>
        </a:p>
      </dgm:t>
    </dgm:pt>
    <dgm:pt modelId="{84680E5C-B7C5-C447-B766-5A7038537606}" type="parTrans" cxnId="{9677E3EA-4212-8E4F-B908-E44D4283DA28}">
      <dgm:prSet/>
      <dgm:spPr/>
      <dgm:t>
        <a:bodyPr/>
        <a:lstStyle/>
        <a:p>
          <a:endParaRPr lang="en-US"/>
        </a:p>
      </dgm:t>
    </dgm:pt>
    <dgm:pt modelId="{8CF825F0-E8ED-7446-ADCD-2EE2AD3CECFD}" type="sibTrans" cxnId="{9677E3EA-4212-8E4F-B908-E44D4283DA28}">
      <dgm:prSet/>
      <dgm:spPr/>
      <dgm:t>
        <a:bodyPr/>
        <a:lstStyle/>
        <a:p>
          <a:endParaRPr lang="en-US"/>
        </a:p>
      </dgm:t>
    </dgm:pt>
    <dgm:pt modelId="{5F6C712D-2A1B-B746-8ED9-93466A8BFEBA}">
      <dgm:prSet phldrT="[Text]"/>
      <dgm:spPr/>
      <dgm:t>
        <a:bodyPr/>
        <a:lstStyle/>
        <a:p>
          <a:r>
            <a:rPr lang="en-US" dirty="0" smtClean="0"/>
            <a:t>2 </a:t>
          </a:r>
          <a:endParaRPr lang="en-US" dirty="0"/>
        </a:p>
      </dgm:t>
    </dgm:pt>
    <dgm:pt modelId="{C10E6419-EFCB-7D41-BE93-177599387FEF}" type="parTrans" cxnId="{CFF1154A-D082-194F-A6DC-270576C0832E}">
      <dgm:prSet/>
      <dgm:spPr/>
      <dgm:t>
        <a:bodyPr/>
        <a:lstStyle/>
        <a:p>
          <a:endParaRPr lang="en-US"/>
        </a:p>
      </dgm:t>
    </dgm:pt>
    <dgm:pt modelId="{39642E09-8861-BA4F-8ED4-45DD9AD00756}" type="sibTrans" cxnId="{CFF1154A-D082-194F-A6DC-270576C0832E}">
      <dgm:prSet/>
      <dgm:spPr/>
      <dgm:t>
        <a:bodyPr/>
        <a:lstStyle/>
        <a:p>
          <a:endParaRPr lang="en-US"/>
        </a:p>
      </dgm:t>
    </dgm:pt>
    <dgm:pt modelId="{143E39A8-35EE-D743-AED7-6A5A9545B1EC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700" b="1" dirty="0" smtClean="0"/>
            <a:t>Robyn </a:t>
          </a:r>
          <a:r>
            <a:rPr lang="en-US" sz="2700" b="1" dirty="0" err="1" smtClean="0"/>
            <a:t>Nuttall</a:t>
          </a:r>
          <a:endParaRPr lang="en-US" sz="2700" b="1" dirty="0" smtClean="0"/>
        </a:p>
        <a:p>
          <a:pPr>
            <a:spcAft>
              <a:spcPts val="0"/>
            </a:spcAft>
          </a:pPr>
          <a:r>
            <a:rPr lang="en-US" sz="2700" b="1" smtClean="0"/>
            <a:t>Crista </a:t>
          </a:r>
          <a:r>
            <a:rPr lang="en-US" sz="2700" b="1" dirty="0" smtClean="0"/>
            <a:t>Anderson</a:t>
          </a:r>
        </a:p>
        <a:p>
          <a:pPr>
            <a:spcAft>
              <a:spcPts val="0"/>
            </a:spcAft>
          </a:pPr>
          <a:r>
            <a:rPr lang="en-US" sz="1600" b="1" dirty="0" smtClean="0"/>
            <a:t>(JULIE HAINLINE)</a:t>
          </a:r>
        </a:p>
        <a:p>
          <a:pPr>
            <a:spcAft>
              <a:spcPts val="0"/>
            </a:spcAft>
          </a:pPr>
          <a:endParaRPr lang="en-US" sz="2700" dirty="0" smtClean="0"/>
        </a:p>
        <a:p>
          <a:pPr>
            <a:spcAft>
              <a:spcPts val="0"/>
            </a:spcAft>
          </a:pPr>
          <a:r>
            <a:rPr lang="en-US" sz="2600" dirty="0" smtClean="0"/>
            <a:t>Big Sky High School</a:t>
          </a:r>
        </a:p>
        <a:p>
          <a:pPr>
            <a:spcAft>
              <a:spcPts val="0"/>
            </a:spcAft>
          </a:pPr>
          <a:r>
            <a:rPr lang="en-US" sz="2600" dirty="0" smtClean="0"/>
            <a:t>CS Porter M.S.</a:t>
          </a:r>
        </a:p>
        <a:p>
          <a:pPr>
            <a:spcAft>
              <a:spcPts val="0"/>
            </a:spcAft>
          </a:pPr>
          <a:r>
            <a:rPr lang="en-US" sz="2600" dirty="0" smtClean="0"/>
            <a:t>Franklin Elementary</a:t>
          </a:r>
        </a:p>
        <a:p>
          <a:pPr>
            <a:spcAft>
              <a:spcPts val="0"/>
            </a:spcAft>
          </a:pPr>
          <a:r>
            <a:rPr lang="en-US" sz="2600" dirty="0" smtClean="0"/>
            <a:t>Hawthorne Elem</a:t>
          </a:r>
          <a:endParaRPr lang="en-US" sz="2600" dirty="0"/>
        </a:p>
      </dgm:t>
    </dgm:pt>
    <dgm:pt modelId="{FA8D9309-A772-4641-930F-20E1448907EC}" type="parTrans" cxnId="{2D0574DE-6460-6645-AAA1-8B2454A26473}">
      <dgm:prSet/>
      <dgm:spPr/>
      <dgm:t>
        <a:bodyPr/>
        <a:lstStyle/>
        <a:p>
          <a:endParaRPr lang="en-US"/>
        </a:p>
      </dgm:t>
    </dgm:pt>
    <dgm:pt modelId="{220DBB3C-C121-A042-BF49-FAA53F1C1151}" type="sibTrans" cxnId="{2D0574DE-6460-6645-AAA1-8B2454A26473}">
      <dgm:prSet/>
      <dgm:spPr/>
      <dgm:t>
        <a:bodyPr/>
        <a:lstStyle/>
        <a:p>
          <a:endParaRPr lang="en-US"/>
        </a:p>
      </dgm:t>
    </dgm:pt>
    <dgm:pt modelId="{6A6DEDC4-8836-2A43-BBA2-7515D16BBC6F}" type="pres">
      <dgm:prSet presAssocID="{4A42FCC1-A520-A646-A644-28AF8664D987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D2F8C25-E64D-AA44-8EAB-AC1D0B9EE59A}" type="pres">
      <dgm:prSet presAssocID="{4E7CB905-5E11-5F4E-85CE-7773D0F7C117}" presName="posSpace" presStyleCnt="0"/>
      <dgm:spPr/>
    </dgm:pt>
    <dgm:pt modelId="{30C2B242-F20D-C042-9BB7-AF75AA8373BA}" type="pres">
      <dgm:prSet presAssocID="{4E7CB905-5E11-5F4E-85CE-7773D0F7C117}" presName="vertFlow" presStyleCnt="0"/>
      <dgm:spPr/>
    </dgm:pt>
    <dgm:pt modelId="{D9E9BE9C-A055-9940-A09A-A924B63A5D2E}" type="pres">
      <dgm:prSet presAssocID="{4E7CB905-5E11-5F4E-85CE-7773D0F7C117}" presName="topSpace" presStyleCnt="0"/>
      <dgm:spPr/>
    </dgm:pt>
    <dgm:pt modelId="{C8683563-1FC8-C841-AC67-E1843B0CC4C7}" type="pres">
      <dgm:prSet presAssocID="{4E7CB905-5E11-5F4E-85CE-7773D0F7C117}" presName="firstComp" presStyleCnt="0"/>
      <dgm:spPr/>
    </dgm:pt>
    <dgm:pt modelId="{E85E060A-B71B-7442-9BEE-1AE92FE6D301}" type="pres">
      <dgm:prSet presAssocID="{4E7CB905-5E11-5F4E-85CE-7773D0F7C117}" presName="firstChild" presStyleLbl="bgAccFollowNode1" presStyleIdx="0" presStyleCnt="2" custScaleX="130697" custScaleY="255564" custLinFactNeighborX="3016" custLinFactNeighborY="17030"/>
      <dgm:spPr/>
      <dgm:t>
        <a:bodyPr/>
        <a:lstStyle/>
        <a:p>
          <a:endParaRPr lang="en-US"/>
        </a:p>
      </dgm:t>
    </dgm:pt>
    <dgm:pt modelId="{5B652B00-E244-5A40-9CA6-EB6DF4526B94}" type="pres">
      <dgm:prSet presAssocID="{4E7CB905-5E11-5F4E-85CE-7773D0F7C117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CCF2E-9548-C14B-AB7D-F83997539176}" type="pres">
      <dgm:prSet presAssocID="{4E7CB905-5E11-5F4E-85CE-7773D0F7C117}" presName="negSpace" presStyleCnt="0"/>
      <dgm:spPr/>
    </dgm:pt>
    <dgm:pt modelId="{D267D82E-687B-0F48-B13F-903A745A407B}" type="pres">
      <dgm:prSet presAssocID="{4E7CB905-5E11-5F4E-85CE-7773D0F7C117}" presName="circle" presStyleLbl="node1" presStyleIdx="0" presStyleCnt="2" custLinFactNeighborX="-32505" custLinFactNeighborY="-10758"/>
      <dgm:spPr/>
      <dgm:t>
        <a:bodyPr/>
        <a:lstStyle/>
        <a:p>
          <a:endParaRPr lang="en-US"/>
        </a:p>
      </dgm:t>
    </dgm:pt>
    <dgm:pt modelId="{FDB6CE58-DD2A-FC43-B020-ECCE450EACEF}" type="pres">
      <dgm:prSet presAssocID="{B66D6F04-2028-AF4B-BB63-4B06DB6EF6E8}" presName="transSpace" presStyleCnt="0"/>
      <dgm:spPr/>
    </dgm:pt>
    <dgm:pt modelId="{0191509A-0D7F-9C4C-9C5F-BAEBA4486892}" type="pres">
      <dgm:prSet presAssocID="{5F6C712D-2A1B-B746-8ED9-93466A8BFEBA}" presName="posSpace" presStyleCnt="0"/>
      <dgm:spPr/>
    </dgm:pt>
    <dgm:pt modelId="{03362B0A-F63D-C940-8686-1ADD9774EE3A}" type="pres">
      <dgm:prSet presAssocID="{5F6C712D-2A1B-B746-8ED9-93466A8BFEBA}" presName="vertFlow" presStyleCnt="0"/>
      <dgm:spPr/>
    </dgm:pt>
    <dgm:pt modelId="{7A5C0D48-C469-FC46-8795-BED7FB40A973}" type="pres">
      <dgm:prSet presAssocID="{5F6C712D-2A1B-B746-8ED9-93466A8BFEBA}" presName="topSpace" presStyleCnt="0"/>
      <dgm:spPr/>
    </dgm:pt>
    <dgm:pt modelId="{A18F0D72-E14F-634F-8307-8A9BED78303F}" type="pres">
      <dgm:prSet presAssocID="{5F6C712D-2A1B-B746-8ED9-93466A8BFEBA}" presName="firstComp" presStyleCnt="0"/>
      <dgm:spPr/>
    </dgm:pt>
    <dgm:pt modelId="{1EB24AD3-41AE-164C-AF7D-A695B1E794A3}" type="pres">
      <dgm:prSet presAssocID="{5F6C712D-2A1B-B746-8ED9-93466A8BFEBA}" presName="firstChild" presStyleLbl="bgAccFollowNode1" presStyleIdx="1" presStyleCnt="2" custScaleX="128478" custScaleY="255563" custLinFactNeighborX="-40246" custLinFactNeighborY="16570"/>
      <dgm:spPr/>
      <dgm:t>
        <a:bodyPr/>
        <a:lstStyle/>
        <a:p>
          <a:endParaRPr lang="en-US"/>
        </a:p>
      </dgm:t>
    </dgm:pt>
    <dgm:pt modelId="{AE0B6237-C975-8B45-A522-71DCCE95CDA4}" type="pres">
      <dgm:prSet presAssocID="{5F6C712D-2A1B-B746-8ED9-93466A8BFEBA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9C3759-3573-CD44-BF7C-E002EC6F302D}" type="pres">
      <dgm:prSet presAssocID="{5F6C712D-2A1B-B746-8ED9-93466A8BFEBA}" presName="negSpace" presStyleCnt="0"/>
      <dgm:spPr/>
    </dgm:pt>
    <dgm:pt modelId="{FEBA2BF9-E5F8-8048-B49E-62E956EAB720}" type="pres">
      <dgm:prSet presAssocID="{5F6C712D-2A1B-B746-8ED9-93466A8BFEBA}" presName="circle" presStyleLbl="node1" presStyleIdx="1" presStyleCnt="2" custLinFactNeighborX="-69183" custLinFactNeighborY="-9368"/>
      <dgm:spPr/>
      <dgm:t>
        <a:bodyPr/>
        <a:lstStyle/>
        <a:p>
          <a:endParaRPr lang="en-US"/>
        </a:p>
      </dgm:t>
    </dgm:pt>
  </dgm:ptLst>
  <dgm:cxnLst>
    <dgm:cxn modelId="{A4C7A9B7-3F45-DD42-9209-38BCC01852BB}" type="presOf" srcId="{BF06F6C7-B821-9643-A16C-CB517B3B0730}" destId="{E85E060A-B71B-7442-9BEE-1AE92FE6D301}" srcOrd="0" destOrd="0" presId="urn:microsoft.com/office/officeart/2005/8/layout/hList9"/>
    <dgm:cxn modelId="{D13DB2B1-262A-964B-9F36-D04F83868377}" type="presOf" srcId="{4E7CB905-5E11-5F4E-85CE-7773D0F7C117}" destId="{D267D82E-687B-0F48-B13F-903A745A407B}" srcOrd="0" destOrd="0" presId="urn:microsoft.com/office/officeart/2005/8/layout/hList9"/>
    <dgm:cxn modelId="{2D0574DE-6460-6645-AAA1-8B2454A26473}" srcId="{5F6C712D-2A1B-B746-8ED9-93466A8BFEBA}" destId="{143E39A8-35EE-D743-AED7-6A5A9545B1EC}" srcOrd="0" destOrd="0" parTransId="{FA8D9309-A772-4641-930F-20E1448907EC}" sibTransId="{220DBB3C-C121-A042-BF49-FAA53F1C1151}"/>
    <dgm:cxn modelId="{CFF1154A-D082-194F-A6DC-270576C0832E}" srcId="{4A42FCC1-A520-A646-A644-28AF8664D987}" destId="{5F6C712D-2A1B-B746-8ED9-93466A8BFEBA}" srcOrd="1" destOrd="0" parTransId="{C10E6419-EFCB-7D41-BE93-177599387FEF}" sibTransId="{39642E09-8861-BA4F-8ED4-45DD9AD00756}"/>
    <dgm:cxn modelId="{77FF7826-1D63-814C-BAF7-ADC12C64B5ED}" type="presOf" srcId="{4A42FCC1-A520-A646-A644-28AF8664D987}" destId="{6A6DEDC4-8836-2A43-BBA2-7515D16BBC6F}" srcOrd="0" destOrd="0" presId="urn:microsoft.com/office/officeart/2005/8/layout/hList9"/>
    <dgm:cxn modelId="{729A8DFB-1B5D-1D46-AA84-253AFB62683F}" type="presOf" srcId="{BF06F6C7-B821-9643-A16C-CB517B3B0730}" destId="{5B652B00-E244-5A40-9CA6-EB6DF4526B94}" srcOrd="1" destOrd="0" presId="urn:microsoft.com/office/officeart/2005/8/layout/hList9"/>
    <dgm:cxn modelId="{9DDF1724-A412-ED42-83FE-383E07B2097F}" type="presOf" srcId="{143E39A8-35EE-D743-AED7-6A5A9545B1EC}" destId="{1EB24AD3-41AE-164C-AF7D-A695B1E794A3}" srcOrd="0" destOrd="0" presId="urn:microsoft.com/office/officeart/2005/8/layout/hList9"/>
    <dgm:cxn modelId="{B37E831B-5298-3745-B293-B7E53DF08E7B}" type="presOf" srcId="{143E39A8-35EE-D743-AED7-6A5A9545B1EC}" destId="{AE0B6237-C975-8B45-A522-71DCCE95CDA4}" srcOrd="1" destOrd="0" presId="urn:microsoft.com/office/officeart/2005/8/layout/hList9"/>
    <dgm:cxn modelId="{27239BDE-2199-3B41-AE08-140DB9846F02}" srcId="{4A42FCC1-A520-A646-A644-28AF8664D987}" destId="{4E7CB905-5E11-5F4E-85CE-7773D0F7C117}" srcOrd="0" destOrd="0" parTransId="{34CF2F6F-EB28-644C-92E1-5AB257CD7F91}" sibTransId="{B66D6F04-2028-AF4B-BB63-4B06DB6EF6E8}"/>
    <dgm:cxn modelId="{887B44D4-C93B-5B4A-8F66-54AAE4C27F3A}" type="presOf" srcId="{5F6C712D-2A1B-B746-8ED9-93466A8BFEBA}" destId="{FEBA2BF9-E5F8-8048-B49E-62E956EAB720}" srcOrd="0" destOrd="0" presId="urn:microsoft.com/office/officeart/2005/8/layout/hList9"/>
    <dgm:cxn modelId="{9677E3EA-4212-8E4F-B908-E44D4283DA28}" srcId="{4E7CB905-5E11-5F4E-85CE-7773D0F7C117}" destId="{BF06F6C7-B821-9643-A16C-CB517B3B0730}" srcOrd="0" destOrd="0" parTransId="{84680E5C-B7C5-C447-B766-5A7038537606}" sibTransId="{8CF825F0-E8ED-7446-ADCD-2EE2AD3CECFD}"/>
    <dgm:cxn modelId="{32FA3B0F-B945-F84A-B695-8637B3B3EF48}" type="presParOf" srcId="{6A6DEDC4-8836-2A43-BBA2-7515D16BBC6F}" destId="{DD2F8C25-E64D-AA44-8EAB-AC1D0B9EE59A}" srcOrd="0" destOrd="0" presId="urn:microsoft.com/office/officeart/2005/8/layout/hList9"/>
    <dgm:cxn modelId="{6144116D-A956-D04F-A6C3-E1DCD8EB7B73}" type="presParOf" srcId="{6A6DEDC4-8836-2A43-BBA2-7515D16BBC6F}" destId="{30C2B242-F20D-C042-9BB7-AF75AA8373BA}" srcOrd="1" destOrd="0" presId="urn:microsoft.com/office/officeart/2005/8/layout/hList9"/>
    <dgm:cxn modelId="{484FA341-E654-8D49-9E02-553B94FE5082}" type="presParOf" srcId="{30C2B242-F20D-C042-9BB7-AF75AA8373BA}" destId="{D9E9BE9C-A055-9940-A09A-A924B63A5D2E}" srcOrd="0" destOrd="0" presId="urn:microsoft.com/office/officeart/2005/8/layout/hList9"/>
    <dgm:cxn modelId="{5932CDDF-D129-6141-8A8C-AC739C48FE2D}" type="presParOf" srcId="{30C2B242-F20D-C042-9BB7-AF75AA8373BA}" destId="{C8683563-1FC8-C841-AC67-E1843B0CC4C7}" srcOrd="1" destOrd="0" presId="urn:microsoft.com/office/officeart/2005/8/layout/hList9"/>
    <dgm:cxn modelId="{908C6E00-9737-EF4B-8943-2A52B8EB12C1}" type="presParOf" srcId="{C8683563-1FC8-C841-AC67-E1843B0CC4C7}" destId="{E85E060A-B71B-7442-9BEE-1AE92FE6D301}" srcOrd="0" destOrd="0" presId="urn:microsoft.com/office/officeart/2005/8/layout/hList9"/>
    <dgm:cxn modelId="{9BF0EDC8-969D-CE44-98E9-5CBF0ED94A12}" type="presParOf" srcId="{C8683563-1FC8-C841-AC67-E1843B0CC4C7}" destId="{5B652B00-E244-5A40-9CA6-EB6DF4526B94}" srcOrd="1" destOrd="0" presId="urn:microsoft.com/office/officeart/2005/8/layout/hList9"/>
    <dgm:cxn modelId="{861EC709-5CA8-9B46-82D0-7599916780D3}" type="presParOf" srcId="{6A6DEDC4-8836-2A43-BBA2-7515D16BBC6F}" destId="{FCECCF2E-9548-C14B-AB7D-F83997539176}" srcOrd="2" destOrd="0" presId="urn:microsoft.com/office/officeart/2005/8/layout/hList9"/>
    <dgm:cxn modelId="{54A07432-5ABD-B444-A87A-7E57B9CD714F}" type="presParOf" srcId="{6A6DEDC4-8836-2A43-BBA2-7515D16BBC6F}" destId="{D267D82E-687B-0F48-B13F-903A745A407B}" srcOrd="3" destOrd="0" presId="urn:microsoft.com/office/officeart/2005/8/layout/hList9"/>
    <dgm:cxn modelId="{26DAB388-F75D-8D40-A7AA-8B05F5447679}" type="presParOf" srcId="{6A6DEDC4-8836-2A43-BBA2-7515D16BBC6F}" destId="{FDB6CE58-DD2A-FC43-B020-ECCE450EACEF}" srcOrd="4" destOrd="0" presId="urn:microsoft.com/office/officeart/2005/8/layout/hList9"/>
    <dgm:cxn modelId="{E70B3B4E-B066-284E-B674-8730BBAB2AB9}" type="presParOf" srcId="{6A6DEDC4-8836-2A43-BBA2-7515D16BBC6F}" destId="{0191509A-0D7F-9C4C-9C5F-BAEBA4486892}" srcOrd="5" destOrd="0" presId="urn:microsoft.com/office/officeart/2005/8/layout/hList9"/>
    <dgm:cxn modelId="{D3A627C8-9883-DA4C-B1CA-15AD05D9F1E6}" type="presParOf" srcId="{6A6DEDC4-8836-2A43-BBA2-7515D16BBC6F}" destId="{03362B0A-F63D-C940-8686-1ADD9774EE3A}" srcOrd="6" destOrd="0" presId="urn:microsoft.com/office/officeart/2005/8/layout/hList9"/>
    <dgm:cxn modelId="{2A2A8BF3-3342-0840-A9B9-3A52509E5E8B}" type="presParOf" srcId="{03362B0A-F63D-C940-8686-1ADD9774EE3A}" destId="{7A5C0D48-C469-FC46-8795-BED7FB40A973}" srcOrd="0" destOrd="0" presId="urn:microsoft.com/office/officeart/2005/8/layout/hList9"/>
    <dgm:cxn modelId="{763C8516-B868-5744-A24D-719673A7F5D8}" type="presParOf" srcId="{03362B0A-F63D-C940-8686-1ADD9774EE3A}" destId="{A18F0D72-E14F-634F-8307-8A9BED78303F}" srcOrd="1" destOrd="0" presId="urn:microsoft.com/office/officeart/2005/8/layout/hList9"/>
    <dgm:cxn modelId="{F98F96E9-BFE2-3049-8C70-CF7D01A633CF}" type="presParOf" srcId="{A18F0D72-E14F-634F-8307-8A9BED78303F}" destId="{1EB24AD3-41AE-164C-AF7D-A695B1E794A3}" srcOrd="0" destOrd="0" presId="urn:microsoft.com/office/officeart/2005/8/layout/hList9"/>
    <dgm:cxn modelId="{70DBCF38-D6AC-7D41-BE0B-6C95D5ECE19A}" type="presParOf" srcId="{A18F0D72-E14F-634F-8307-8A9BED78303F}" destId="{AE0B6237-C975-8B45-A522-71DCCE95CDA4}" srcOrd="1" destOrd="0" presId="urn:microsoft.com/office/officeart/2005/8/layout/hList9"/>
    <dgm:cxn modelId="{CB610EE5-EC7F-5145-81DF-D89CF6BBD309}" type="presParOf" srcId="{6A6DEDC4-8836-2A43-BBA2-7515D16BBC6F}" destId="{BB9C3759-3573-CD44-BF7C-E002EC6F302D}" srcOrd="7" destOrd="0" presId="urn:microsoft.com/office/officeart/2005/8/layout/hList9"/>
    <dgm:cxn modelId="{FE9959ED-644A-1B4A-9AF4-E1157BF49259}" type="presParOf" srcId="{6A6DEDC4-8836-2A43-BBA2-7515D16BBC6F}" destId="{FEBA2BF9-E5F8-8048-B49E-62E956EAB720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06A11C-970F-E54C-9AAA-976A916353E1}">
      <dsp:nvSpPr>
        <dsp:cNvPr id="0" name=""/>
        <dsp:cNvSpPr/>
      </dsp:nvSpPr>
      <dsp:spPr>
        <a:xfrm>
          <a:off x="3116535" y="3317770"/>
          <a:ext cx="2333400" cy="23334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>
              <a:latin typeface="Abadi MT Condensed Extra Bold"/>
              <a:cs typeface="Abadi MT Condensed Extra Bold"/>
            </a:rPr>
            <a:t>Coaching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>
              <a:latin typeface="Abadi MT Condensed Extra Bold"/>
              <a:cs typeface="Abadi MT Condensed Extra Bold"/>
            </a:rPr>
            <a:t>Layers</a:t>
          </a:r>
          <a:endParaRPr lang="en-US" sz="2400" b="1" kern="1200" dirty="0">
            <a:latin typeface="Abadi MT Condensed Extra Bold"/>
            <a:cs typeface="Abadi MT Condensed Extra Bold"/>
          </a:endParaRPr>
        </a:p>
      </dsp:txBody>
      <dsp:txXfrm>
        <a:off x="3116535" y="3317770"/>
        <a:ext cx="2333400" cy="2333400"/>
      </dsp:txXfrm>
    </dsp:sp>
    <dsp:sp modelId="{FC60DB2A-514F-434B-BF3B-06D800F7FA4E}">
      <dsp:nvSpPr>
        <dsp:cNvPr id="0" name=""/>
        <dsp:cNvSpPr/>
      </dsp:nvSpPr>
      <dsp:spPr>
        <a:xfrm rot="10800000">
          <a:off x="745668" y="4151960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258178-B02A-5F45-AF25-DFB6C4EE7E69}">
      <dsp:nvSpPr>
        <dsp:cNvPr id="0" name=""/>
        <dsp:cNvSpPr/>
      </dsp:nvSpPr>
      <dsp:spPr>
        <a:xfrm>
          <a:off x="72781" y="4020028"/>
          <a:ext cx="1345774" cy="928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One to One </a:t>
          </a:r>
          <a:endParaRPr lang="en-US" sz="2000" kern="1200" dirty="0"/>
        </a:p>
      </dsp:txBody>
      <dsp:txXfrm>
        <a:off x="72781" y="4020028"/>
        <a:ext cx="1345774" cy="928883"/>
      </dsp:txXfrm>
    </dsp:sp>
    <dsp:sp modelId="{D95A9B2E-AB64-B740-8807-E2F943DDDF7F}">
      <dsp:nvSpPr>
        <dsp:cNvPr id="0" name=""/>
        <dsp:cNvSpPr/>
      </dsp:nvSpPr>
      <dsp:spPr>
        <a:xfrm rot="12960000">
          <a:off x="1207338" y="2731088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DED392-1FA7-924B-89FD-AB2C101482B6}">
      <dsp:nvSpPr>
        <dsp:cNvPr id="0" name=""/>
        <dsp:cNvSpPr/>
      </dsp:nvSpPr>
      <dsp:spPr>
        <a:xfrm>
          <a:off x="647535" y="1944403"/>
          <a:ext cx="1547497" cy="9214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Small Group (PLCs)</a:t>
          </a:r>
          <a:endParaRPr lang="en-US" sz="2000" kern="1200" dirty="0"/>
        </a:p>
      </dsp:txBody>
      <dsp:txXfrm>
        <a:off x="647535" y="1944403"/>
        <a:ext cx="1547497" cy="921474"/>
      </dsp:txXfrm>
    </dsp:sp>
    <dsp:sp modelId="{59BC4F73-FFBB-194B-A3E4-820DA71A7151}">
      <dsp:nvSpPr>
        <dsp:cNvPr id="0" name=""/>
        <dsp:cNvSpPr/>
      </dsp:nvSpPr>
      <dsp:spPr>
        <a:xfrm rot="15120000">
          <a:off x="2416004" y="1852941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C396A2-F375-0C4A-B38B-5E3CCB4145EE}">
      <dsp:nvSpPr>
        <dsp:cNvPr id="0" name=""/>
        <dsp:cNvSpPr/>
      </dsp:nvSpPr>
      <dsp:spPr>
        <a:xfrm>
          <a:off x="2420892" y="672387"/>
          <a:ext cx="1538350" cy="895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Large Group</a:t>
          </a:r>
          <a:endParaRPr lang="en-US" sz="2000" kern="1200" dirty="0"/>
        </a:p>
      </dsp:txBody>
      <dsp:txXfrm>
        <a:off x="2420892" y="672387"/>
        <a:ext cx="1538350" cy="895314"/>
      </dsp:txXfrm>
    </dsp:sp>
    <dsp:sp modelId="{2F87D5CB-9F37-9344-9B00-7093098B7EB0}">
      <dsp:nvSpPr>
        <dsp:cNvPr id="0" name=""/>
        <dsp:cNvSpPr/>
      </dsp:nvSpPr>
      <dsp:spPr>
        <a:xfrm rot="17280000">
          <a:off x="3909997" y="1852941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BA1631-99CF-0144-B2BF-9489DF940B6B}">
      <dsp:nvSpPr>
        <dsp:cNvPr id="0" name=""/>
        <dsp:cNvSpPr/>
      </dsp:nvSpPr>
      <dsp:spPr>
        <a:xfrm>
          <a:off x="4559713" y="466692"/>
          <a:ext cx="1633380" cy="1306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Instructional Rounds</a:t>
          </a:r>
          <a:endParaRPr lang="en-US" sz="2000" kern="1200" dirty="0"/>
        </a:p>
      </dsp:txBody>
      <dsp:txXfrm>
        <a:off x="4559713" y="466692"/>
        <a:ext cx="1633380" cy="1306704"/>
      </dsp:txXfrm>
    </dsp:sp>
    <dsp:sp modelId="{4ABA3985-1FA7-5B49-9F34-F23C255C7A1D}">
      <dsp:nvSpPr>
        <dsp:cNvPr id="0" name=""/>
        <dsp:cNvSpPr/>
      </dsp:nvSpPr>
      <dsp:spPr>
        <a:xfrm rot="19440000">
          <a:off x="5118664" y="2731088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E1C196-99C5-7D40-8318-A1570E5897D3}">
      <dsp:nvSpPr>
        <dsp:cNvPr id="0" name=""/>
        <dsp:cNvSpPr/>
      </dsp:nvSpPr>
      <dsp:spPr>
        <a:xfrm>
          <a:off x="6328496" y="1751788"/>
          <a:ext cx="1633380" cy="1306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Special projects</a:t>
          </a:r>
          <a:endParaRPr lang="en-US" sz="2000" kern="1200" dirty="0"/>
        </a:p>
      </dsp:txBody>
      <dsp:txXfrm>
        <a:off x="6328496" y="1751788"/>
        <a:ext cx="1633380" cy="1306704"/>
      </dsp:txXfrm>
    </dsp:sp>
    <dsp:sp modelId="{BE23E14E-4910-424C-91A4-03A83A4EBBB2}">
      <dsp:nvSpPr>
        <dsp:cNvPr id="0" name=""/>
        <dsp:cNvSpPr/>
      </dsp:nvSpPr>
      <dsp:spPr>
        <a:xfrm>
          <a:off x="5580333" y="4151960"/>
          <a:ext cx="2240468" cy="6650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C568E4-40FD-6844-8E9B-97C6C36758C3}">
      <dsp:nvSpPr>
        <dsp:cNvPr id="0" name=""/>
        <dsp:cNvSpPr/>
      </dsp:nvSpPr>
      <dsp:spPr>
        <a:xfrm>
          <a:off x="7004112" y="3831118"/>
          <a:ext cx="1633380" cy="1306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Curriculum/ Assessment</a:t>
          </a:r>
          <a:endParaRPr lang="en-US" sz="2000" kern="1200" dirty="0"/>
        </a:p>
      </dsp:txBody>
      <dsp:txXfrm>
        <a:off x="7004112" y="3831118"/>
        <a:ext cx="1633380" cy="13067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A98244-AB22-254A-81C9-A8BB3F5BEE48}">
      <dsp:nvSpPr>
        <dsp:cNvPr id="0" name=""/>
        <dsp:cNvSpPr/>
      </dsp:nvSpPr>
      <dsp:spPr>
        <a:xfrm>
          <a:off x="1798796" y="278606"/>
          <a:ext cx="5529262" cy="192024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EE4648-B3E8-AE45-9A96-90271A3A4BA8}">
      <dsp:nvSpPr>
        <dsp:cNvPr id="0" name=""/>
        <dsp:cNvSpPr/>
      </dsp:nvSpPr>
      <dsp:spPr>
        <a:xfrm>
          <a:off x="4036218" y="4980622"/>
          <a:ext cx="1071562" cy="685800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AE6D8E0-6246-7244-83D9-6E2CB6F2ACA9}">
      <dsp:nvSpPr>
        <dsp:cNvPr id="0" name=""/>
        <dsp:cNvSpPr/>
      </dsp:nvSpPr>
      <dsp:spPr>
        <a:xfrm>
          <a:off x="2000249" y="5529262"/>
          <a:ext cx="5143500" cy="128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327152" rIns="327152" bIns="327152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Large Group</a:t>
          </a:r>
          <a:endParaRPr lang="en-US" sz="4600" kern="1200" dirty="0"/>
        </a:p>
      </dsp:txBody>
      <dsp:txXfrm>
        <a:off x="2000249" y="5529262"/>
        <a:ext cx="5143500" cy="1285875"/>
      </dsp:txXfrm>
    </dsp:sp>
    <dsp:sp modelId="{992A691B-B357-834B-AF62-17A95045B9B0}">
      <dsp:nvSpPr>
        <dsp:cNvPr id="0" name=""/>
        <dsp:cNvSpPr/>
      </dsp:nvSpPr>
      <dsp:spPr>
        <a:xfrm>
          <a:off x="3809047" y="2347150"/>
          <a:ext cx="1928812" cy="19288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District-level Curriculum Development</a:t>
          </a:r>
          <a:endParaRPr lang="en-US" sz="1700" kern="1200" dirty="0"/>
        </a:p>
      </dsp:txBody>
      <dsp:txXfrm>
        <a:off x="3809047" y="2347150"/>
        <a:ext cx="1928812" cy="1928812"/>
      </dsp:txXfrm>
    </dsp:sp>
    <dsp:sp modelId="{096A1751-73CC-B045-AE20-6A903E6A8FE3}">
      <dsp:nvSpPr>
        <dsp:cNvPr id="0" name=""/>
        <dsp:cNvSpPr/>
      </dsp:nvSpPr>
      <dsp:spPr>
        <a:xfrm>
          <a:off x="2428874" y="900112"/>
          <a:ext cx="1928812" cy="19288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District and Building-level Data Analysis</a:t>
          </a:r>
          <a:endParaRPr lang="en-US" sz="1700" kern="1200" dirty="0"/>
        </a:p>
      </dsp:txBody>
      <dsp:txXfrm>
        <a:off x="2428874" y="900112"/>
        <a:ext cx="1928812" cy="1928812"/>
      </dsp:txXfrm>
    </dsp:sp>
    <dsp:sp modelId="{C8342A1D-B575-B249-8A9B-48582123ED66}">
      <dsp:nvSpPr>
        <dsp:cNvPr id="0" name=""/>
        <dsp:cNvSpPr/>
      </dsp:nvSpPr>
      <dsp:spPr>
        <a:xfrm>
          <a:off x="4400550" y="433768"/>
          <a:ext cx="1928812" cy="19288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District and building-level PIR and Early Out</a:t>
          </a:r>
          <a:endParaRPr lang="en-US" sz="1700" kern="1200" dirty="0"/>
        </a:p>
      </dsp:txBody>
      <dsp:txXfrm>
        <a:off x="4400550" y="433768"/>
        <a:ext cx="1928812" cy="1928812"/>
      </dsp:txXfrm>
    </dsp:sp>
    <dsp:sp modelId="{4DF4CF9F-A001-C641-909F-60F6CD9A5047}">
      <dsp:nvSpPr>
        <dsp:cNvPr id="0" name=""/>
        <dsp:cNvSpPr/>
      </dsp:nvSpPr>
      <dsp:spPr>
        <a:xfrm>
          <a:off x="1571624" y="42862"/>
          <a:ext cx="6000750" cy="48006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859A79-782D-D74D-BEDD-1AA84BE661B8}">
      <dsp:nvSpPr>
        <dsp:cNvPr id="0" name=""/>
        <dsp:cNvSpPr/>
      </dsp:nvSpPr>
      <dsp:spPr>
        <a:xfrm>
          <a:off x="659977" y="0"/>
          <a:ext cx="7479747" cy="49290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accent1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C36C46-1490-BC41-87B8-00C275BD36E1}">
      <dsp:nvSpPr>
        <dsp:cNvPr id="0" name=""/>
        <dsp:cNvSpPr/>
      </dsp:nvSpPr>
      <dsp:spPr>
        <a:xfrm>
          <a:off x="298193" y="1478729"/>
          <a:ext cx="2639910" cy="1971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Content area and grade-level team planning and data meetings</a:t>
          </a:r>
          <a:endParaRPr lang="en-US" sz="1600" kern="1200" dirty="0"/>
        </a:p>
      </dsp:txBody>
      <dsp:txXfrm>
        <a:off x="298193" y="1478729"/>
        <a:ext cx="2639910" cy="1971639"/>
      </dsp:txXfrm>
    </dsp:sp>
    <dsp:sp modelId="{B46733F4-0341-C544-BB03-BAC962E409C3}">
      <dsp:nvSpPr>
        <dsp:cNvPr id="0" name=""/>
        <dsp:cNvSpPr/>
      </dsp:nvSpPr>
      <dsp:spPr>
        <a:xfrm>
          <a:off x="3079896" y="1478729"/>
          <a:ext cx="2639910" cy="1971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Study Groups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4 eight-week sessions per year (6-8 teachers per group)</a:t>
          </a:r>
          <a:endParaRPr lang="en-US" sz="1600" kern="1200" dirty="0"/>
        </a:p>
      </dsp:txBody>
      <dsp:txXfrm>
        <a:off x="3079896" y="1478729"/>
        <a:ext cx="2639910" cy="1971639"/>
      </dsp:txXfrm>
    </dsp:sp>
    <dsp:sp modelId="{B7A8B4A2-EBA3-6C40-B815-B2CF5424ECFA}">
      <dsp:nvSpPr>
        <dsp:cNvPr id="0" name=""/>
        <dsp:cNvSpPr/>
      </dsp:nvSpPr>
      <dsp:spPr>
        <a:xfrm>
          <a:off x="5861599" y="1478729"/>
          <a:ext cx="2639910" cy="1971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Teacher Cohorts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Meet half-day every other month, group observations and reflection; meet 2 hours every other month as district-wide cohort</a:t>
          </a:r>
        </a:p>
      </dsp:txBody>
      <dsp:txXfrm>
        <a:off x="5861599" y="1478729"/>
        <a:ext cx="2639910" cy="19716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0A3B5A-E735-6947-A03C-527D34E89720}">
      <dsp:nvSpPr>
        <dsp:cNvPr id="0" name=""/>
        <dsp:cNvSpPr/>
      </dsp:nvSpPr>
      <dsp:spPr>
        <a:xfrm rot="5400000">
          <a:off x="5321585" y="-1957054"/>
          <a:ext cx="1397398" cy="566614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1</a:t>
          </a:r>
          <a:r>
            <a:rPr lang="en-US" sz="2700" kern="1200" baseline="30000" dirty="0" smtClean="0"/>
            <a:t>st</a:t>
          </a:r>
          <a:r>
            <a:rPr lang="en-US" sz="2700" kern="1200" dirty="0" smtClean="0"/>
            <a:t> and 2</a:t>
          </a:r>
          <a:r>
            <a:rPr lang="en-US" sz="2700" kern="1200" baseline="30000" dirty="0" smtClean="0"/>
            <a:t>nd</a:t>
          </a:r>
          <a:r>
            <a:rPr lang="en-US" sz="2700" kern="1200" dirty="0" smtClean="0"/>
            <a:t> year support	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3</a:t>
          </a:r>
          <a:r>
            <a:rPr lang="en-US" sz="2700" kern="1200" baseline="30000" dirty="0" smtClean="0"/>
            <a:t>rd</a:t>
          </a:r>
          <a:r>
            <a:rPr lang="en-US" sz="2700" kern="1200" dirty="0" smtClean="0"/>
            <a:t> year support if needed</a:t>
          </a:r>
          <a:endParaRPr lang="en-US" sz="2700" kern="1200" dirty="0"/>
        </a:p>
      </dsp:txBody>
      <dsp:txXfrm rot="5400000">
        <a:off x="5321585" y="-1957054"/>
        <a:ext cx="1397398" cy="5666149"/>
      </dsp:txXfrm>
    </dsp:sp>
    <dsp:sp modelId="{7B930FF0-DF34-9540-9271-583CF94B75CA}">
      <dsp:nvSpPr>
        <dsp:cNvPr id="0" name=""/>
        <dsp:cNvSpPr/>
      </dsp:nvSpPr>
      <dsp:spPr>
        <a:xfrm>
          <a:off x="0" y="2646"/>
          <a:ext cx="3187209" cy="17467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New to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teaching</a:t>
          </a:r>
          <a:endParaRPr lang="en-US" sz="2900" kern="1200" dirty="0"/>
        </a:p>
      </dsp:txBody>
      <dsp:txXfrm>
        <a:off x="0" y="2646"/>
        <a:ext cx="3187209" cy="1746747"/>
      </dsp:txXfrm>
    </dsp:sp>
    <dsp:sp modelId="{C5C7B963-2379-534E-903F-22E275A7B315}">
      <dsp:nvSpPr>
        <dsp:cNvPr id="0" name=""/>
        <dsp:cNvSpPr/>
      </dsp:nvSpPr>
      <dsp:spPr>
        <a:xfrm rot="5400000">
          <a:off x="5321585" y="-122969"/>
          <a:ext cx="1397398" cy="566614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1</a:t>
          </a:r>
          <a:r>
            <a:rPr lang="en-US" sz="2700" kern="1200" baseline="30000" dirty="0" smtClean="0"/>
            <a:t>st</a:t>
          </a:r>
          <a:r>
            <a:rPr lang="en-US" sz="2700" kern="1200" dirty="0" smtClean="0"/>
            <a:t> and 2</a:t>
          </a:r>
          <a:r>
            <a:rPr lang="en-US" sz="2700" kern="1200" baseline="30000" dirty="0" smtClean="0"/>
            <a:t>nd</a:t>
          </a:r>
          <a:r>
            <a:rPr lang="en-US" sz="2700" kern="1200" dirty="0" smtClean="0"/>
            <a:t> year support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3</a:t>
          </a:r>
          <a:r>
            <a:rPr lang="en-US" sz="2700" kern="1200" baseline="30000" dirty="0" smtClean="0"/>
            <a:t>rd</a:t>
          </a:r>
          <a:r>
            <a:rPr lang="en-US" sz="2700" kern="1200" dirty="0" smtClean="0"/>
            <a:t> year support if needed</a:t>
          </a:r>
          <a:endParaRPr lang="en-US" sz="2700" kern="1200" dirty="0"/>
        </a:p>
      </dsp:txBody>
      <dsp:txXfrm rot="5400000">
        <a:off x="5321585" y="-122969"/>
        <a:ext cx="1397398" cy="5666149"/>
      </dsp:txXfrm>
    </dsp:sp>
    <dsp:sp modelId="{AF593F00-6648-444A-BFAF-6A84646DE3C1}">
      <dsp:nvSpPr>
        <dsp:cNvPr id="0" name=""/>
        <dsp:cNvSpPr/>
      </dsp:nvSpPr>
      <dsp:spPr>
        <a:xfrm>
          <a:off x="0" y="1836731"/>
          <a:ext cx="3187209" cy="17467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New to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district</a:t>
          </a:r>
          <a:endParaRPr lang="en-US" sz="2900" kern="1200" dirty="0"/>
        </a:p>
      </dsp:txBody>
      <dsp:txXfrm>
        <a:off x="0" y="1836731"/>
        <a:ext cx="3187209" cy="1746747"/>
      </dsp:txXfrm>
    </dsp:sp>
    <dsp:sp modelId="{342B8615-BDCA-F24F-A7CB-7FE6F0FA5E50}">
      <dsp:nvSpPr>
        <dsp:cNvPr id="0" name=""/>
        <dsp:cNvSpPr/>
      </dsp:nvSpPr>
      <dsp:spPr>
        <a:xfrm rot="5400000">
          <a:off x="5321585" y="1711115"/>
          <a:ext cx="1397398" cy="566614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1</a:t>
          </a:r>
          <a:r>
            <a:rPr lang="en-US" sz="2700" kern="1200" baseline="30000" dirty="0" smtClean="0"/>
            <a:t>st</a:t>
          </a:r>
          <a:r>
            <a:rPr lang="en-US" sz="2700" kern="1200" dirty="0" smtClean="0"/>
            <a:t> year support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2</a:t>
          </a:r>
          <a:r>
            <a:rPr lang="en-US" sz="2700" kern="1200" baseline="30000" dirty="0" smtClean="0"/>
            <a:t>nd</a:t>
          </a:r>
          <a:r>
            <a:rPr lang="en-US" sz="2700" kern="1200" dirty="0" smtClean="0"/>
            <a:t> (and 3</a:t>
          </a:r>
          <a:r>
            <a:rPr lang="en-US" sz="2700" kern="1200" baseline="30000" dirty="0" smtClean="0"/>
            <a:t>rd</a:t>
          </a:r>
          <a:r>
            <a:rPr lang="en-US" sz="2700" kern="1200" dirty="0" smtClean="0"/>
            <a:t>) year support if needed </a:t>
          </a:r>
          <a:endParaRPr lang="en-US" sz="2700" kern="1200" dirty="0"/>
        </a:p>
      </dsp:txBody>
      <dsp:txXfrm rot="5400000">
        <a:off x="5321585" y="1711115"/>
        <a:ext cx="1397398" cy="5666149"/>
      </dsp:txXfrm>
    </dsp:sp>
    <dsp:sp modelId="{DF4CE072-787D-B84B-B04C-2C7237B9896A}">
      <dsp:nvSpPr>
        <dsp:cNvPr id="0" name=""/>
        <dsp:cNvSpPr/>
      </dsp:nvSpPr>
      <dsp:spPr>
        <a:xfrm>
          <a:off x="0" y="3670816"/>
          <a:ext cx="3187209" cy="17467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New to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grade-level or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content area</a:t>
          </a:r>
          <a:endParaRPr lang="en-US" sz="2900" kern="1200" dirty="0"/>
        </a:p>
      </dsp:txBody>
      <dsp:txXfrm>
        <a:off x="0" y="3670816"/>
        <a:ext cx="3187209" cy="174674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AD136D-4EAD-8B49-BB69-854D5648F898}">
      <dsp:nvSpPr>
        <dsp:cNvPr id="0" name=""/>
        <dsp:cNvSpPr/>
      </dsp:nvSpPr>
      <dsp:spPr>
        <a:xfrm>
          <a:off x="4012184" y="1233950"/>
          <a:ext cx="1745315" cy="17453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900" kern="1200" dirty="0" smtClean="0"/>
            <a:t>One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900" kern="1200" dirty="0" smtClean="0"/>
            <a:t>to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900" kern="1200" dirty="0" smtClean="0"/>
            <a:t>One</a:t>
          </a:r>
        </a:p>
      </dsp:txBody>
      <dsp:txXfrm>
        <a:off x="4012184" y="1233950"/>
        <a:ext cx="1745315" cy="1745315"/>
      </dsp:txXfrm>
    </dsp:sp>
    <dsp:sp modelId="{EFA9EBE5-91E3-8A42-9EF4-4C9F23B20CD1}">
      <dsp:nvSpPr>
        <dsp:cNvPr id="0" name=""/>
        <dsp:cNvSpPr/>
      </dsp:nvSpPr>
      <dsp:spPr>
        <a:xfrm rot="11572895">
          <a:off x="3507772" y="1475279"/>
          <a:ext cx="378125" cy="719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1572895">
        <a:off x="3507772" y="1475279"/>
        <a:ext cx="378125" cy="719281"/>
      </dsp:txXfrm>
    </dsp:sp>
    <dsp:sp modelId="{58478400-22D1-C343-9C13-562B439F7C06}">
      <dsp:nvSpPr>
        <dsp:cNvPr id="0" name=""/>
        <dsp:cNvSpPr/>
      </dsp:nvSpPr>
      <dsp:spPr>
        <a:xfrm>
          <a:off x="504686" y="11"/>
          <a:ext cx="2870186" cy="28661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Team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teaching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and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planning</a:t>
          </a:r>
          <a:endParaRPr lang="en-US" sz="2100" kern="1200" dirty="0"/>
        </a:p>
      </dsp:txBody>
      <dsp:txXfrm>
        <a:off x="504686" y="11"/>
        <a:ext cx="2870186" cy="2866166"/>
      </dsp:txXfrm>
    </dsp:sp>
    <dsp:sp modelId="{85F9B114-1327-BF4E-9823-A60FA58E634C}">
      <dsp:nvSpPr>
        <dsp:cNvPr id="0" name=""/>
        <dsp:cNvSpPr/>
      </dsp:nvSpPr>
      <dsp:spPr>
        <a:xfrm rot="20752533">
          <a:off x="5900794" y="1436214"/>
          <a:ext cx="437955" cy="719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20752533">
        <a:off x="5900794" y="1436214"/>
        <a:ext cx="437955" cy="719281"/>
      </dsp:txXfrm>
    </dsp:sp>
    <dsp:sp modelId="{39552E76-7EBF-0640-850F-E01D3083EC0C}">
      <dsp:nvSpPr>
        <dsp:cNvPr id="0" name=""/>
        <dsp:cNvSpPr/>
      </dsp:nvSpPr>
      <dsp:spPr>
        <a:xfrm>
          <a:off x="6493330" y="0"/>
          <a:ext cx="2680296" cy="27292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Modeling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evidence-based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instructional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strategies</a:t>
          </a:r>
          <a:endParaRPr lang="en-US" sz="2100" kern="1200" dirty="0"/>
        </a:p>
      </dsp:txBody>
      <dsp:txXfrm>
        <a:off x="6493330" y="0"/>
        <a:ext cx="2680296" cy="2729249"/>
      </dsp:txXfrm>
    </dsp:sp>
    <dsp:sp modelId="{E11DD8E4-8041-F54E-A061-FB55DF918A92}">
      <dsp:nvSpPr>
        <dsp:cNvPr id="0" name=""/>
        <dsp:cNvSpPr/>
      </dsp:nvSpPr>
      <dsp:spPr>
        <a:xfrm rot="5407607">
          <a:off x="4677402" y="2994223"/>
          <a:ext cx="409358" cy="7192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5407607">
        <a:off x="4677402" y="2994223"/>
        <a:ext cx="409358" cy="719281"/>
      </dsp:txXfrm>
    </dsp:sp>
    <dsp:sp modelId="{1D66AD8B-FF4F-9A4E-BC08-AE47115BA1B7}">
      <dsp:nvSpPr>
        <dsp:cNvPr id="0" name=""/>
        <dsp:cNvSpPr/>
      </dsp:nvSpPr>
      <dsp:spPr>
        <a:xfrm>
          <a:off x="3567714" y="3751632"/>
          <a:ext cx="2620934" cy="27292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Feedback </a:t>
          </a:r>
        </a:p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through </a:t>
          </a:r>
        </a:p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non-evaluative </a:t>
          </a:r>
        </a:p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observation </a:t>
          </a:r>
        </a:p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100" kern="1200" dirty="0" smtClean="0"/>
            <a:t>and video</a:t>
          </a:r>
          <a:endParaRPr lang="en-US" sz="2100" kern="1200" dirty="0"/>
        </a:p>
      </dsp:txBody>
      <dsp:txXfrm>
        <a:off x="3567714" y="3751632"/>
        <a:ext cx="2620934" cy="272927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A44E65-821A-284D-A2AD-EFC0C6C8907A}">
      <dsp:nvSpPr>
        <dsp:cNvPr id="0" name=""/>
        <dsp:cNvSpPr/>
      </dsp:nvSpPr>
      <dsp:spPr>
        <a:xfrm>
          <a:off x="2380936" y="0"/>
          <a:ext cx="3300938" cy="330144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BBDF06-5620-DB41-9957-A9B9D2B0AA39}">
      <dsp:nvSpPr>
        <dsp:cNvPr id="0" name=""/>
        <dsp:cNvSpPr/>
      </dsp:nvSpPr>
      <dsp:spPr>
        <a:xfrm>
          <a:off x="3110552" y="1191920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Instructional Coach</a:t>
          </a:r>
          <a:endParaRPr lang="en-US" sz="2400" kern="1200" dirty="0"/>
        </a:p>
      </dsp:txBody>
      <dsp:txXfrm>
        <a:off x="3110552" y="1191920"/>
        <a:ext cx="1834268" cy="916914"/>
      </dsp:txXfrm>
    </dsp:sp>
    <dsp:sp modelId="{3FD3F4C1-1166-134C-BD94-F379446A97D0}">
      <dsp:nvSpPr>
        <dsp:cNvPr id="0" name=""/>
        <dsp:cNvSpPr/>
      </dsp:nvSpPr>
      <dsp:spPr>
        <a:xfrm>
          <a:off x="1464112" y="1896922"/>
          <a:ext cx="3300938" cy="330144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471AF7-A645-3048-BD26-FBE552C5EDF5}">
      <dsp:nvSpPr>
        <dsp:cNvPr id="0" name=""/>
        <dsp:cNvSpPr/>
      </dsp:nvSpPr>
      <dsp:spPr>
        <a:xfrm>
          <a:off x="2197447" y="3099816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District (Coordinator)</a:t>
          </a:r>
          <a:endParaRPr lang="en-US" sz="2400" kern="1200" dirty="0"/>
        </a:p>
      </dsp:txBody>
      <dsp:txXfrm>
        <a:off x="2197447" y="3099816"/>
        <a:ext cx="1834268" cy="916914"/>
      </dsp:txXfrm>
    </dsp:sp>
    <dsp:sp modelId="{8E65DC9C-8953-AA43-B610-8A642876BB2D}">
      <dsp:nvSpPr>
        <dsp:cNvPr id="0" name=""/>
        <dsp:cNvSpPr/>
      </dsp:nvSpPr>
      <dsp:spPr>
        <a:xfrm>
          <a:off x="2615876" y="4020845"/>
          <a:ext cx="2836017" cy="283715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1DF745-6CDD-504D-9E70-BACB83A28ECB}">
      <dsp:nvSpPr>
        <dsp:cNvPr id="0" name=""/>
        <dsp:cNvSpPr/>
      </dsp:nvSpPr>
      <dsp:spPr>
        <a:xfrm>
          <a:off x="3114891" y="5010454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Principal</a:t>
          </a:r>
          <a:endParaRPr lang="en-US" sz="2400" kern="1200" dirty="0"/>
        </a:p>
      </dsp:txBody>
      <dsp:txXfrm>
        <a:off x="3114891" y="5010454"/>
        <a:ext cx="1834268" cy="91691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5E060A-B71B-7442-9BEE-1AE92FE6D301}">
      <dsp:nvSpPr>
        <dsp:cNvPr id="0" name=""/>
        <dsp:cNvSpPr/>
      </dsp:nvSpPr>
      <dsp:spPr>
        <a:xfrm>
          <a:off x="457207" y="1348906"/>
          <a:ext cx="4118425" cy="41098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4912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b="1" kern="1200" dirty="0" err="1" smtClean="0"/>
            <a:t>Seena</a:t>
          </a:r>
          <a:r>
            <a:rPr lang="en-US" sz="2600" b="1" kern="1200" dirty="0" smtClean="0"/>
            <a:t> </a:t>
          </a:r>
          <a:r>
            <a:rPr lang="en-US" sz="2600" b="1" kern="1200" dirty="0" err="1" smtClean="0"/>
            <a:t>Demmons</a:t>
          </a:r>
          <a:r>
            <a:rPr lang="en-US" sz="2600" b="1" kern="1200" dirty="0" smtClean="0"/>
            <a:t> Melanie </a:t>
          </a:r>
          <a:r>
            <a:rPr lang="en-US" sz="2600" b="1" kern="1200" dirty="0" err="1" smtClean="0"/>
            <a:t>Charlson</a:t>
          </a:r>
          <a:endParaRPr lang="en-US" sz="2600" b="1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/>
            <a:t>(HEATHER DAVIS SCHMIDT)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n-US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err="1" smtClean="0"/>
            <a:t>Hellgate</a:t>
          </a:r>
          <a:r>
            <a:rPr lang="en-US" sz="2600" kern="1200" dirty="0" smtClean="0"/>
            <a:t> High School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smtClean="0"/>
            <a:t>Seeley-Swan HS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smtClean="0"/>
            <a:t>Russell Elementary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smtClean="0"/>
            <a:t>Lowell Elementary</a:t>
          </a:r>
          <a:endParaRPr lang="en-US" sz="2600" kern="1200" dirty="0"/>
        </a:p>
      </dsp:txBody>
      <dsp:txXfrm>
        <a:off x="1116155" y="1348906"/>
        <a:ext cx="3459477" cy="4109845"/>
      </dsp:txXfrm>
    </dsp:sp>
    <dsp:sp modelId="{D267D82E-687B-0F48-B13F-903A745A407B}">
      <dsp:nvSpPr>
        <dsp:cNvPr id="0" name=""/>
        <dsp:cNvSpPr/>
      </dsp:nvSpPr>
      <dsp:spPr>
        <a:xfrm>
          <a:off x="4" y="259183"/>
          <a:ext cx="1607343" cy="160734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1</a:t>
          </a:r>
          <a:endParaRPr lang="en-US" sz="6500" kern="1200" dirty="0"/>
        </a:p>
      </dsp:txBody>
      <dsp:txXfrm>
        <a:off x="4" y="259183"/>
        <a:ext cx="1607343" cy="1607343"/>
      </dsp:txXfrm>
    </dsp:sp>
    <dsp:sp modelId="{1EB24AD3-41AE-164C-AF7D-A695B1E794A3}">
      <dsp:nvSpPr>
        <dsp:cNvPr id="0" name=""/>
        <dsp:cNvSpPr/>
      </dsp:nvSpPr>
      <dsp:spPr>
        <a:xfrm>
          <a:off x="4841269" y="1341508"/>
          <a:ext cx="3979766" cy="41098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700" b="1" kern="1200" dirty="0" smtClean="0"/>
            <a:t>Robyn </a:t>
          </a:r>
          <a:r>
            <a:rPr lang="en-US" sz="2700" b="1" kern="1200" dirty="0" err="1" smtClean="0"/>
            <a:t>Nuttall</a:t>
          </a:r>
          <a:endParaRPr lang="en-US" sz="2700" b="1" kern="1200" dirty="0" smtClean="0"/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700" b="1" kern="1200" smtClean="0"/>
            <a:t>Crista </a:t>
          </a:r>
          <a:r>
            <a:rPr lang="en-US" sz="2700" b="1" kern="1200" dirty="0" smtClean="0"/>
            <a:t>Anderson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/>
            <a:t>(JULIE HAINLINE)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n-US" sz="2700" kern="1200" dirty="0" smtClean="0"/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smtClean="0"/>
            <a:t>Big Sky High School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smtClean="0"/>
            <a:t>CS Porter M.S.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smtClean="0"/>
            <a:t>Franklin Elementary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kern="1200" dirty="0" smtClean="0"/>
            <a:t>Hawthorne Elem</a:t>
          </a:r>
          <a:endParaRPr lang="en-US" sz="2600" kern="1200" dirty="0"/>
        </a:p>
      </dsp:txBody>
      <dsp:txXfrm>
        <a:off x="5478031" y="1341508"/>
        <a:ext cx="3343003" cy="4109829"/>
      </dsp:txXfrm>
    </dsp:sp>
    <dsp:sp modelId="{FEBA2BF9-E5F8-8048-B49E-62E956EAB720}">
      <dsp:nvSpPr>
        <dsp:cNvPr id="0" name=""/>
        <dsp:cNvSpPr/>
      </dsp:nvSpPr>
      <dsp:spPr>
        <a:xfrm>
          <a:off x="3813194" y="281525"/>
          <a:ext cx="1607343" cy="160734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2 </a:t>
          </a:r>
          <a:endParaRPr lang="en-US" sz="6500" kern="1200" dirty="0"/>
        </a:p>
      </dsp:txBody>
      <dsp:txXfrm>
        <a:off x="3813194" y="281525"/>
        <a:ext cx="1607343" cy="1607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3D8F4-5844-427A-8AA1-4B3F8AA7DA3A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CF04C-BBCB-45D2-8AC8-C3DDC3C34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0023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6/15/2011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2731" y="3344866"/>
            <a:ext cx="6480048" cy="2301240"/>
          </a:xfrm>
        </p:spPr>
        <p:txBody>
          <a:bodyPr/>
          <a:lstStyle/>
          <a:p>
            <a:r>
              <a:rPr lang="en-US" dirty="0" err="1" smtClean="0"/>
              <a:t>Mcps</a:t>
            </a:r>
            <a:r>
              <a:rPr lang="en-US" dirty="0" smtClean="0"/>
              <a:t> Title I</a:t>
            </a:r>
            <a:br>
              <a:rPr lang="en-US" dirty="0" smtClean="0"/>
            </a:br>
            <a:r>
              <a:rPr lang="en-US" dirty="0" smtClean="0"/>
              <a:t>instructional Coaching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2731" y="1544812"/>
            <a:ext cx="6480048" cy="1752600"/>
          </a:xfrm>
        </p:spPr>
        <p:txBody>
          <a:bodyPr/>
          <a:lstStyle/>
          <a:p>
            <a:r>
              <a:rPr lang="en-US" dirty="0" smtClean="0"/>
              <a:t>Heather Davis Schmidt, </a:t>
            </a:r>
            <a:r>
              <a:rPr lang="en-US" dirty="0" err="1" smtClean="0"/>
              <a:t>Ed.D</a:t>
            </a:r>
            <a:r>
              <a:rPr lang="en-US" dirty="0" smtClean="0"/>
              <a:t>.</a:t>
            </a:r>
          </a:p>
          <a:p>
            <a:r>
              <a:rPr lang="en-US" dirty="0" smtClean="0"/>
              <a:t>Julie </a:t>
            </a:r>
            <a:r>
              <a:rPr lang="en-US" dirty="0" err="1" smtClean="0"/>
              <a:t>Hainline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49" y="557624"/>
            <a:ext cx="2370361" cy="32682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59308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6289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/>
              <a:t>2011-2012 Instructional Coaching Team Assignments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49721031"/>
              </p:ext>
            </p:extLst>
          </p:nvPr>
        </p:nvGraphicFramePr>
        <p:xfrm>
          <a:off x="0" y="1109086"/>
          <a:ext cx="9144000" cy="5616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7649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93227471"/>
              </p:ext>
            </p:extLst>
          </p:nvPr>
        </p:nvGraphicFramePr>
        <p:xfrm>
          <a:off x="155219" y="834093"/>
          <a:ext cx="8981323" cy="5609400"/>
        </p:xfrm>
        <a:graphic>
          <a:graphicData uri="http://schemas.openxmlformats.org/drawingml/2006/table">
            <a:tbl>
              <a:tblPr/>
              <a:tblGrid>
                <a:gridCol w="1450401"/>
                <a:gridCol w="849586"/>
                <a:gridCol w="743446"/>
                <a:gridCol w="666244"/>
                <a:gridCol w="753092"/>
                <a:gridCol w="376547"/>
                <a:gridCol w="376547"/>
                <a:gridCol w="753092"/>
                <a:gridCol w="659772"/>
                <a:gridCol w="846412"/>
                <a:gridCol w="753092"/>
                <a:gridCol w="753092"/>
              </a:tblGrid>
              <a:tr h="83649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11596" marR="11596" marT="11596" marB="0" vert="vert27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909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GROUPS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GROUP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1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Learning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Environment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GROUP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2</a:t>
                      </a:r>
                    </a:p>
                    <a:p>
                      <a:pPr algn="ctr" fontAlgn="b"/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Instructional Practice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GROUP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3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Curriculum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&amp;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Assessment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GROUP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4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Team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Choice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Title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 team retreat, specific, targeted professional learning centered around coaching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909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TEACHER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COHORTS 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(TITLE I BLDG GROUPS)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HALF-DAY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HALF-DAY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HALF-DAY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HALF-DAY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HALF-DAY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09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EACHER COHORTS</a:t>
                      </a:r>
                    </a:p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(FOR ALL  K-12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SCHOOLS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HOUR MEETING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HOUR MEETING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196" y="22118"/>
            <a:ext cx="7467600" cy="847097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Annual Look at Structure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803" y="22118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34661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1679073"/>
              </p:ext>
            </p:extLst>
          </p:nvPr>
        </p:nvGraphicFramePr>
        <p:xfrm>
          <a:off x="356235" y="1520886"/>
          <a:ext cx="8441211" cy="5089948"/>
        </p:xfrm>
        <a:graphic>
          <a:graphicData uri="http://schemas.openxmlformats.org/drawingml/2006/table">
            <a:tbl>
              <a:tblPr/>
              <a:tblGrid>
                <a:gridCol w="8441211"/>
              </a:tblGrid>
              <a:tr h="3828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DISTRICT PIR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556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DISTRICT DATA-ANALYSIS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</a:tr>
              <a:tr h="3828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BUILDING PIR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556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BUILDING DATA MEETINGS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</a:tr>
              <a:tr h="556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GRADE-LEVEL TEAM MTGS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556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CONTENT AREA TEAM MTGS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</a:tr>
              <a:tr h="556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ONE TO ONE COACHING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556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CURRICULUM/ASSESSMENT 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DEVELOPMENT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</a:tr>
              <a:tr h="3828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SPECIAL PROJECTS</a:t>
                      </a: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828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INSTRUCTIONAL</a:t>
                      </a:r>
                      <a:r>
                        <a:rPr lang="en-US" sz="2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ROUNDS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596" marR="11596" marT="1159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3896" y="274320"/>
            <a:ext cx="835573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Additional Look at Annual Structure:</a:t>
            </a:r>
            <a:br>
              <a:rPr lang="en-US" b="1" dirty="0" smtClean="0"/>
            </a:br>
            <a:r>
              <a:rPr lang="en-US" b="1" dirty="0" smtClean="0"/>
              <a:t>ONGOING THROUGHOUT YEAR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088760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196" y="146991"/>
            <a:ext cx="7467600" cy="15830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D0E0D0"/>
                </a:solidFill>
              </a:rPr>
              <a:t>Sample Quarterly Study Group Session Schedule</a:t>
            </a:r>
            <a:endParaRPr lang="en-US" sz="4400" dirty="0">
              <a:solidFill>
                <a:srgbClr val="D0E0D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52592526"/>
              </p:ext>
            </p:extLst>
          </p:nvPr>
        </p:nvGraphicFramePr>
        <p:xfrm>
          <a:off x="457200" y="1805934"/>
          <a:ext cx="8316424" cy="1493520"/>
        </p:xfrm>
        <a:graphic>
          <a:graphicData uri="http://schemas.openxmlformats.org/drawingml/2006/table">
            <a:tbl>
              <a:tblPr/>
              <a:tblGrid>
                <a:gridCol w="2079106"/>
                <a:gridCol w="2079106"/>
                <a:gridCol w="2079106"/>
                <a:gridCol w="2079106"/>
              </a:tblGrid>
              <a:tr h="746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1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(QTR 1)</a:t>
                      </a: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2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(QTR 2)</a:t>
                      </a: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3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(QTR 3)</a:t>
                      </a: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SESSION 4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(QTR 4)</a:t>
                      </a: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</a:tr>
              <a:tr h="746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LEARNING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ENVIRONMENT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INSTRUCTIONAL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PRACTICE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CURRICULUM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&amp; ASSESSMENT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TEAM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CHOICE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72" marR="10372" marT="103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197" y="3472981"/>
            <a:ext cx="831642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Meets EIGHT times during the nine-week quarter</a:t>
            </a:r>
          </a:p>
          <a:p>
            <a:pPr marL="285750" indent="-28575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Voluntary participation, outside of contract hours</a:t>
            </a:r>
          </a:p>
          <a:p>
            <a:pPr marL="285750" indent="-28575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Before and after school options rotate each session</a:t>
            </a:r>
          </a:p>
          <a:p>
            <a:pPr marL="285750" indent="-28575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Incentive provided through professional learning continuum</a:t>
            </a:r>
          </a:p>
          <a:p>
            <a:pPr marL="285750" indent="-28575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6-8 participant maximum</a:t>
            </a:r>
          </a:p>
          <a:p>
            <a:pPr marL="285750" indent="-28575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New sessions created based on demand</a:t>
            </a:r>
          </a:p>
          <a:p>
            <a:pPr marL="285750" indent="-285750">
              <a:buClr>
                <a:schemeClr val="bg1"/>
              </a:buClr>
              <a:buSzPct val="100000"/>
              <a:buFont typeface="Arial"/>
              <a:buChar char="•"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142615" y="472997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962860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820" y="36323"/>
            <a:ext cx="7467600" cy="6998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Weekly Look at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60414781"/>
              </p:ext>
            </p:extLst>
          </p:nvPr>
        </p:nvGraphicFramePr>
        <p:xfrm>
          <a:off x="161067" y="794588"/>
          <a:ext cx="8817264" cy="5886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544"/>
                <a:gridCol w="1469544"/>
                <a:gridCol w="1469544"/>
                <a:gridCol w="1469544"/>
                <a:gridCol w="1469544"/>
                <a:gridCol w="1469544"/>
              </a:tblGrid>
              <a:tr h="3503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</a:t>
                      </a:r>
                    </a:p>
                    <a:p>
                      <a:r>
                        <a:rPr lang="en-US" dirty="0" err="1" smtClean="0"/>
                        <a:t>Hellgate</a:t>
                      </a:r>
                      <a:r>
                        <a:rPr lang="en-US" dirty="0" smtClean="0"/>
                        <a:t>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</a:t>
                      </a:r>
                    </a:p>
                    <a:p>
                      <a:r>
                        <a:rPr lang="en-US" dirty="0" smtClean="0"/>
                        <a:t>Lowell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</a:t>
                      </a:r>
                    </a:p>
                    <a:p>
                      <a:r>
                        <a:rPr lang="en-US" sz="1600" dirty="0" smtClean="0"/>
                        <a:t>Seeley-Swan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 smtClean="0"/>
                        <a:t>THU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1400" dirty="0" smtClean="0"/>
                        <a:t>DISTRICT</a:t>
                      </a:r>
                      <a:r>
                        <a:rPr lang="en-US" sz="1400" baseline="0" dirty="0" smtClean="0"/>
                        <a:t> PLC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</a:t>
                      </a:r>
                    </a:p>
                    <a:p>
                      <a:r>
                        <a:rPr lang="en-US" dirty="0" smtClean="0"/>
                        <a:t>Russell</a:t>
                      </a:r>
                      <a:endParaRPr lang="en-US" dirty="0"/>
                    </a:p>
                  </a:txBody>
                  <a:tcPr/>
                </a:tc>
              </a:tr>
              <a:tr h="36897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7-8am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Study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Study Group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4233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8-9am</a:t>
                      </a:r>
                      <a:endParaRPr lang="en-US" b="1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 smtClean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 smtClean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TITLE I PLC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Work in classrooms or New Teacher</a:t>
                      </a:r>
                      <a:r>
                        <a:rPr lang="en-US" sz="1600" baseline="0" dirty="0" smtClean="0"/>
                        <a:t> Cohort</a:t>
                      </a:r>
                      <a:endParaRPr lang="en-US" sz="1600" dirty="0" smtClean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42330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9-10am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8649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10-11am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6197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11-12pm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LUNCH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Available for drop-in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3721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12-1pm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Prep</a:t>
                      </a:r>
                      <a:r>
                        <a:rPr lang="en-US" baseline="0" dirty="0" smtClean="0"/>
                        <a:t> for Early Out &amp; Special Projects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LUNCH</a:t>
                      </a:r>
                      <a:endParaRPr lang="en-US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7129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1-2pm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Work in classrooms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in classrooms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in classrooms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703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in classrooms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17114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2-3pm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Prep for teacher collaboration and special projects</a:t>
                      </a: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Prep for teacher collaboration and special projects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Prep for teacher collaboration and special projects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Early Out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Prep for teacher collaboration and special projects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9497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3-4pm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Study Group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Study Group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348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518" y="6073506"/>
            <a:ext cx="552573" cy="6525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492195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208"/>
            <a:ext cx="7467600" cy="810286"/>
          </a:xfrm>
        </p:spPr>
        <p:txBody>
          <a:bodyPr/>
          <a:lstStyle/>
          <a:p>
            <a:r>
              <a:rPr lang="en-US" dirty="0" smtClean="0"/>
              <a:t>Training for coaches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076" y="1177892"/>
            <a:ext cx="8959924" cy="568010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Molly Blakely</a:t>
            </a:r>
          </a:p>
          <a:p>
            <a:pPr lvl="1"/>
            <a:r>
              <a:rPr lang="en-US" dirty="0" smtClean="0"/>
              <a:t>June 2011 (also includes intervention specialists)</a:t>
            </a:r>
            <a:endParaRPr lang="en-US" dirty="0"/>
          </a:p>
          <a:p>
            <a:pPr lvl="1"/>
            <a:r>
              <a:rPr lang="en-US" dirty="0" smtClean="0"/>
              <a:t>half-day on-site consultations 4x throughout 2011-2012 (also includes principals)</a:t>
            </a:r>
          </a:p>
          <a:p>
            <a:r>
              <a:rPr lang="en-US" dirty="0" smtClean="0"/>
              <a:t>MCPS Online (wiki) </a:t>
            </a:r>
            <a:r>
              <a:rPr lang="en-US" dirty="0" err="1" smtClean="0"/>
              <a:t>Bootcamp</a:t>
            </a:r>
            <a:r>
              <a:rPr lang="en-US" dirty="0" smtClean="0"/>
              <a:t>, May 23rd</a:t>
            </a:r>
          </a:p>
          <a:p>
            <a:pPr lvl="1"/>
            <a:r>
              <a:rPr lang="en-US" dirty="0" smtClean="0"/>
              <a:t> participation in summer CASC work with wiki</a:t>
            </a:r>
          </a:p>
          <a:p>
            <a:pPr lvl="1"/>
            <a:r>
              <a:rPr lang="en-US" dirty="0" smtClean="0"/>
              <a:t>ELA, School Counseling, Library-Media</a:t>
            </a:r>
          </a:p>
          <a:p>
            <a:r>
              <a:rPr lang="en-US" dirty="0" smtClean="0"/>
              <a:t>Spring coaches meeting</a:t>
            </a:r>
          </a:p>
          <a:p>
            <a:pPr lvl="1"/>
            <a:r>
              <a:rPr lang="en-US" dirty="0" smtClean="0"/>
              <a:t>analyze structure</a:t>
            </a:r>
          </a:p>
          <a:p>
            <a:pPr lvl="1"/>
            <a:r>
              <a:rPr lang="en-US" dirty="0" smtClean="0"/>
              <a:t>create plan for evaluating effectiveness</a:t>
            </a:r>
          </a:p>
          <a:p>
            <a:pPr lvl="1"/>
            <a:r>
              <a:rPr lang="en-US" dirty="0" smtClean="0"/>
              <a:t>read </a:t>
            </a:r>
            <a:r>
              <a:rPr lang="en-US" i="1" dirty="0" smtClean="0"/>
              <a:t>Circles of Leadership </a:t>
            </a:r>
            <a:r>
              <a:rPr lang="en-US" dirty="0" smtClean="0"/>
              <a:t>(Petti, 2010) for discussion</a:t>
            </a:r>
          </a:p>
          <a:p>
            <a:r>
              <a:rPr lang="en-US" dirty="0" smtClean="0"/>
              <a:t>Fall coaches retreat</a:t>
            </a:r>
          </a:p>
          <a:p>
            <a:pPr lvl="1"/>
            <a:r>
              <a:rPr lang="en-US" dirty="0" smtClean="0"/>
              <a:t>create </a:t>
            </a:r>
            <a:r>
              <a:rPr lang="en-US" dirty="0" err="1" smtClean="0"/>
              <a:t>google</a:t>
            </a:r>
            <a:r>
              <a:rPr lang="en-US" smtClean="0"/>
              <a:t> form(s)</a:t>
            </a:r>
          </a:p>
          <a:p>
            <a:r>
              <a:rPr lang="en-US" smtClean="0"/>
              <a:t>Assessment </a:t>
            </a:r>
            <a:r>
              <a:rPr lang="en-US" dirty="0" smtClean="0"/>
              <a:t>Institute</a:t>
            </a:r>
          </a:p>
          <a:p>
            <a:pPr lvl="1"/>
            <a:r>
              <a:rPr lang="en-US" dirty="0" smtClean="0"/>
              <a:t>Mary Jo </a:t>
            </a:r>
            <a:r>
              <a:rPr lang="en-US" dirty="0" err="1" smtClean="0"/>
              <a:t>Swartley</a:t>
            </a:r>
            <a:endParaRPr lang="en-US" dirty="0"/>
          </a:p>
          <a:p>
            <a:pPr lvl="1"/>
            <a:r>
              <a:rPr lang="en-US" dirty="0" smtClean="0"/>
              <a:t>also includes principal &amp; 4 teachers from each Region 3 building</a:t>
            </a:r>
          </a:p>
          <a:p>
            <a:r>
              <a:rPr lang="en-US" dirty="0" smtClean="0"/>
              <a:t>Off-site, in-depth coaching training</a:t>
            </a:r>
          </a:p>
          <a:p>
            <a:pPr lvl="1"/>
            <a:r>
              <a:rPr lang="en-US" dirty="0" smtClean="0"/>
              <a:t> Learning Forward Coaches Academy</a:t>
            </a:r>
          </a:p>
          <a:p>
            <a:pPr lvl="2"/>
            <a:r>
              <a:rPr lang="en-US" dirty="0"/>
              <a:t>6</a:t>
            </a:r>
            <a:r>
              <a:rPr lang="en-US" dirty="0" smtClean="0"/>
              <a:t> day Intensive Program</a:t>
            </a:r>
          </a:p>
          <a:p>
            <a:pPr lvl="2"/>
            <a:r>
              <a:rPr lang="en-US" dirty="0" smtClean="0"/>
              <a:t>Three, 2 day intensive sessions</a:t>
            </a:r>
          </a:p>
          <a:p>
            <a:pPr lvl="2"/>
            <a:r>
              <a:rPr lang="en-US" dirty="0" smtClean="0"/>
              <a:t>Facilitating teacher-learning teams; supporting teachers role as observer/feedback; dealing with resistance; fierce conversations; accountability; sustainability</a:t>
            </a:r>
            <a:endParaRPr lang="en-US" dirty="0"/>
          </a:p>
          <a:p>
            <a:r>
              <a:rPr lang="en-US" dirty="0" smtClean="0"/>
              <a:t>Conferences for focused training and research updates:</a:t>
            </a:r>
          </a:p>
          <a:p>
            <a:pPr lvl="1"/>
            <a:r>
              <a:rPr lang="en-US" dirty="0" smtClean="0"/>
              <a:t>IRA</a:t>
            </a:r>
          </a:p>
          <a:p>
            <a:pPr lvl="1"/>
            <a:r>
              <a:rPr lang="en-US" dirty="0" smtClean="0"/>
              <a:t>NCTM</a:t>
            </a:r>
          </a:p>
          <a:p>
            <a:pPr lvl="1"/>
            <a:r>
              <a:rPr lang="en-US" dirty="0" smtClean="0"/>
              <a:t>ASCD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1605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5129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6"/>
          <p:cNvSpPr/>
          <p:nvPr/>
        </p:nvSpPr>
        <p:spPr>
          <a:xfrm>
            <a:off x="3368600" y="311448"/>
            <a:ext cx="2521847" cy="3222228"/>
          </a:xfrm>
          <a:prstGeom prst="downArrow">
            <a:avLst>
              <a:gd name="adj1" fmla="val 50000"/>
              <a:gd name="adj2" fmla="val 509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1448"/>
            <a:ext cx="7467600" cy="756017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Building Capacity</a:t>
            </a:r>
            <a:endParaRPr lang="en-US" sz="6600" b="1" dirty="0"/>
          </a:p>
        </p:txBody>
      </p:sp>
      <p:sp>
        <p:nvSpPr>
          <p:cNvPr id="4" name="Right Arrow 3"/>
          <p:cNvSpPr/>
          <p:nvPr/>
        </p:nvSpPr>
        <p:spPr>
          <a:xfrm>
            <a:off x="5756992" y="2420200"/>
            <a:ext cx="3387008" cy="22269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36815" y="2432853"/>
            <a:ext cx="3331785" cy="22269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3368600" y="3757982"/>
            <a:ext cx="2521847" cy="313682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91976" y="1955799"/>
            <a:ext cx="1619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TOP DOWN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26306" y="4427763"/>
            <a:ext cx="1988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BOTTOM UP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90447" y="3279803"/>
            <a:ext cx="2929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MIDDLE OUT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3580" y="3302154"/>
            <a:ext cx="2929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/>
              <a:t>MIDDLE OUT</a:t>
            </a:r>
            <a:endParaRPr lang="en-US" sz="2800" b="1" dirty="0"/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80934"/>
            <a:ext cx="733766" cy="8635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815" y="5821147"/>
            <a:ext cx="3221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Petti, A. (2010) Circles of leadership.  </a:t>
            </a:r>
            <a:r>
              <a:rPr lang="en-US" i="1" dirty="0" smtClean="0"/>
              <a:t>Journal of Staff Development, 55</a:t>
            </a:r>
            <a:r>
              <a:rPr lang="en-US" dirty="0" smtClean="0"/>
              <a:t> (6), 52-56.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57401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64864098"/>
              </p:ext>
            </p:extLst>
          </p:nvPr>
        </p:nvGraphicFramePr>
        <p:xfrm>
          <a:off x="160971" y="355371"/>
          <a:ext cx="8710274" cy="6117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815" y="6202852"/>
            <a:ext cx="4012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Allen, </a:t>
            </a:r>
            <a:r>
              <a:rPr lang="en-US" sz="1400" dirty="0"/>
              <a:t>J</a:t>
            </a:r>
            <a:r>
              <a:rPr lang="en-US" sz="1400" dirty="0" smtClean="0"/>
              <a:t>. (2009) </a:t>
            </a:r>
            <a:r>
              <a:rPr lang="en-US" sz="1400" i="1" dirty="0" smtClean="0"/>
              <a:t>Layered coaching</a:t>
            </a:r>
            <a:r>
              <a:rPr lang="en-US" sz="1400" dirty="0" smtClean="0"/>
              <a:t>, Portland, ME: Choice Literacy, </a:t>
            </a:r>
            <a:r>
              <a:rPr lang="en-US" sz="1400" dirty="0" err="1" smtClean="0"/>
              <a:t>Stenhouse</a:t>
            </a:r>
            <a:r>
              <a:rPr lang="en-US" sz="1400" dirty="0" smtClean="0"/>
              <a:t> Publishers.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2857325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9440867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7473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2135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SMALL GROUP</a:t>
            </a:r>
            <a:br>
              <a:rPr lang="en-US" dirty="0" smtClean="0"/>
            </a:br>
            <a:r>
              <a:rPr lang="en-US" dirty="0" smtClean="0"/>
              <a:t>(Professional Learning Communities)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56995156"/>
              </p:ext>
            </p:extLst>
          </p:nvPr>
        </p:nvGraphicFramePr>
        <p:xfrm>
          <a:off x="178856" y="1600200"/>
          <a:ext cx="8799703" cy="4929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05515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New Teacher Cohorts</a:t>
            </a:r>
            <a:endParaRPr lang="en-US" sz="5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38436970"/>
              </p:ext>
            </p:extLst>
          </p:nvPr>
        </p:nvGraphicFramePr>
        <p:xfrm>
          <a:off x="125199" y="1270083"/>
          <a:ext cx="8853359" cy="5420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34" y="274638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48342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45075626"/>
              </p:ext>
            </p:extLst>
          </p:nvPr>
        </p:nvGraphicFramePr>
        <p:xfrm>
          <a:off x="-337602" y="234615"/>
          <a:ext cx="9357694" cy="656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97331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32455567"/>
              </p:ext>
            </p:extLst>
          </p:nvPr>
        </p:nvGraphicFramePr>
        <p:xfrm>
          <a:off x="1998011" y="0"/>
          <a:ext cx="714598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8793" y="527853"/>
            <a:ext cx="402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Instructional</a:t>
            </a:r>
          </a:p>
          <a:p>
            <a:r>
              <a:rPr lang="en-US" sz="4800" b="1" dirty="0" smtClean="0"/>
              <a:t>Rounds</a:t>
            </a:r>
            <a:endParaRPr lang="en-US" sz="4800" b="1" dirty="0"/>
          </a:p>
        </p:txBody>
      </p:sp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5291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Curriculum/ Assessment </a:t>
            </a:r>
            <a:br>
              <a:rPr lang="en-US" b="1" dirty="0" smtClean="0"/>
            </a:br>
            <a:r>
              <a:rPr lang="en-US" b="1" dirty="0" smtClean="0"/>
              <a:t>and Special Projects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10608738"/>
              </p:ext>
            </p:extLst>
          </p:nvPr>
        </p:nvGraphicFramePr>
        <p:xfrm>
          <a:off x="457200" y="1600200"/>
          <a:ext cx="8102356" cy="4451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589"/>
                <a:gridCol w="2025589"/>
                <a:gridCol w="2025589"/>
                <a:gridCol w="2025589"/>
              </a:tblGrid>
              <a:tr h="67848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Seena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dirty="0" err="1" smtClean="0"/>
                        <a:t>Demmons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Robyn</a:t>
                      </a:r>
                    </a:p>
                    <a:p>
                      <a:pPr algn="ctr"/>
                      <a:r>
                        <a:rPr lang="en-US" sz="2400" dirty="0" err="1" smtClean="0"/>
                        <a:t>Nuttall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Melanie</a:t>
                      </a:r>
                    </a:p>
                    <a:p>
                      <a:pPr algn="ctr"/>
                      <a:r>
                        <a:rPr lang="en-US" sz="2400" dirty="0" err="1" smtClean="0"/>
                        <a:t>Charlson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Crista</a:t>
                      </a:r>
                    </a:p>
                    <a:p>
                      <a:pPr algn="ctr"/>
                      <a:r>
                        <a:rPr lang="en-US" sz="2400" dirty="0" smtClean="0"/>
                        <a:t>Anderson</a:t>
                      </a:r>
                      <a:endParaRPr lang="en-US" sz="2400" dirty="0"/>
                    </a:p>
                  </a:txBody>
                  <a:tcPr/>
                </a:tc>
              </a:tr>
              <a:tr h="678482">
                <a:tc>
                  <a:txBody>
                    <a:bodyPr/>
                    <a:lstStyle/>
                    <a:p>
                      <a:r>
                        <a:rPr lang="en-US" dirty="0" smtClean="0"/>
                        <a:t>Read 180 Implementation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Middle school advanced</a:t>
                      </a:r>
                      <a:r>
                        <a:rPr lang="en-US" baseline="0" dirty="0" smtClean="0"/>
                        <a:t> 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DMI Moodle development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DIBELS Next Pilot</a:t>
                      </a:r>
                      <a:endParaRPr lang="en-US" dirty="0"/>
                    </a:p>
                  </a:txBody>
                  <a:tcPr/>
                </a:tc>
              </a:tr>
              <a:tr h="678482">
                <a:tc>
                  <a:txBody>
                    <a:bodyPr/>
                    <a:lstStyle/>
                    <a:p>
                      <a:r>
                        <a:rPr lang="en-US" dirty="0" smtClean="0"/>
                        <a:t>DLI</a:t>
                      </a:r>
                      <a:r>
                        <a:rPr lang="en-US" baseline="0" dirty="0" smtClean="0"/>
                        <a:t> course development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 school</a:t>
                      </a:r>
                      <a:r>
                        <a:rPr lang="en-US" baseline="0" dirty="0" smtClean="0"/>
                        <a:t> DMI development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iPod Touch Pilot at Lowell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SuccessMaker</a:t>
                      </a:r>
                      <a:r>
                        <a:rPr lang="en-US" dirty="0" smtClean="0"/>
                        <a:t> implementation</a:t>
                      </a:r>
                    </a:p>
                  </a:txBody>
                  <a:tcPr/>
                </a:tc>
              </a:tr>
              <a:tr h="678482">
                <a:tc>
                  <a:txBody>
                    <a:bodyPr/>
                    <a:lstStyle/>
                    <a:p>
                      <a:r>
                        <a:rPr lang="en-US" dirty="0" smtClean="0"/>
                        <a:t>21C Innovation workgroup leader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21C Innovation workgroup leader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21C Professionalism</a:t>
                      </a:r>
                      <a:r>
                        <a:rPr lang="en-US" baseline="0" dirty="0" smtClean="0"/>
                        <a:t> workgroup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21C Communications</a:t>
                      </a:r>
                      <a:r>
                        <a:rPr lang="en-US" baseline="0" dirty="0" smtClean="0"/>
                        <a:t> workgroup</a:t>
                      </a:r>
                      <a:endParaRPr lang="en-US" dirty="0" smtClean="0"/>
                    </a:p>
                  </a:txBody>
                  <a:tcPr/>
                </a:tc>
              </a:tr>
              <a:tr h="678482">
                <a:tc>
                  <a:txBody>
                    <a:bodyPr/>
                    <a:lstStyle/>
                    <a:p>
                      <a:r>
                        <a:rPr lang="en-US" dirty="0" smtClean="0"/>
                        <a:t>MCPS Online Implementation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MCPS Online 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MCPS Online 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MCPS Online Implementation</a:t>
                      </a:r>
                    </a:p>
                  </a:txBody>
                  <a:tcPr/>
                </a:tc>
              </a:tr>
              <a:tr h="678482">
                <a:tc>
                  <a:txBody>
                    <a:bodyPr/>
                    <a:lstStyle/>
                    <a:p>
                      <a:r>
                        <a:rPr lang="en-US" dirty="0" smtClean="0"/>
                        <a:t>Assessment</a:t>
                      </a:r>
                      <a:r>
                        <a:rPr lang="en-US" baseline="0" dirty="0" smtClean="0"/>
                        <a:t> Institute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Assessment</a:t>
                      </a:r>
                      <a:r>
                        <a:rPr lang="en-US" baseline="0" dirty="0" smtClean="0"/>
                        <a:t> Institute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Assessment</a:t>
                      </a:r>
                      <a:r>
                        <a:rPr lang="en-US" baseline="0" dirty="0" smtClean="0"/>
                        <a:t> Institute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Assessment</a:t>
                      </a:r>
                      <a:r>
                        <a:rPr lang="en-US" baseline="0" dirty="0" smtClean="0"/>
                        <a:t> Institute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6" y="5862529"/>
            <a:ext cx="733766" cy="8635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6367358"/>
            <a:ext cx="7068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sample list, not all inclusive.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15376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0"/>
    </mc:Choice>
    <mc:Fallback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2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8AA379"/>
      </a:accent1>
      <a:accent2>
        <a:srgbClr val="B0CCB0"/>
      </a:accent2>
      <a:accent3>
        <a:srgbClr val="ABD785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2189</TotalTime>
  <Words>794</Words>
  <Application>Microsoft Office PowerPoint</Application>
  <PresentationFormat>On-screen Show (4:3)</PresentationFormat>
  <Paragraphs>257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Technic</vt:lpstr>
      <vt:lpstr>Mcps Title I instructional Coaching</vt:lpstr>
      <vt:lpstr>Building Capacity</vt:lpstr>
      <vt:lpstr>Slide 3</vt:lpstr>
      <vt:lpstr>Slide 4</vt:lpstr>
      <vt:lpstr>SMALL GROUP (Professional Learning Communities)</vt:lpstr>
      <vt:lpstr>New Teacher Cohorts</vt:lpstr>
      <vt:lpstr>Slide 7</vt:lpstr>
      <vt:lpstr>Slide 8</vt:lpstr>
      <vt:lpstr>Curriculum/ Assessment  and Special Projects</vt:lpstr>
      <vt:lpstr>2011-2012 Instructional Coaching Team Assignments</vt:lpstr>
      <vt:lpstr>Slide 11</vt:lpstr>
      <vt:lpstr>Additional Look at Annual Structure: ONGOING THROUGHOUT YEAR</vt:lpstr>
      <vt:lpstr>Slide 13</vt:lpstr>
      <vt:lpstr>Weekly Look at Structure</vt:lpstr>
      <vt:lpstr>Training for coaches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Mcps instructional Coaching</dc:title>
  <dc:creator>Heather Davis Schmidt</dc:creator>
  <cp:lastModifiedBy>Information Systems Center</cp:lastModifiedBy>
  <cp:revision>209</cp:revision>
  <dcterms:created xsi:type="dcterms:W3CDTF">2011-05-09T20:18:22Z</dcterms:created>
  <dcterms:modified xsi:type="dcterms:W3CDTF">2011-06-15T21:19:06Z</dcterms:modified>
</cp:coreProperties>
</file>